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8" r:id="rId2"/>
    <p:sldId id="259" r:id="rId3"/>
    <p:sldId id="260" r:id="rId4"/>
    <p:sldId id="257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68" r:id="rId13"/>
    <p:sldId id="270" r:id="rId14"/>
    <p:sldId id="271" r:id="rId15"/>
    <p:sldId id="272" r:id="rId16"/>
    <p:sldId id="295" r:id="rId17"/>
    <p:sldId id="296" r:id="rId18"/>
    <p:sldId id="274" r:id="rId19"/>
    <p:sldId id="277" r:id="rId20"/>
    <p:sldId id="275" r:id="rId21"/>
    <p:sldId id="279" r:id="rId22"/>
    <p:sldId id="278" r:id="rId23"/>
    <p:sldId id="276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3" r:id="rId36"/>
    <p:sldId id="294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4-02T10:54:48.0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7391 3122 0,'0'0'0,"0"35"15,-18 18-15,-17 35 16,-1 18-1,-16 0 1,16-18 0,19-52-1</inkml:trace>
  <inkml:trace contextRef="#ctx0" brushRef="#br0" timeOffset="864.63">7620 3440 0,'0'17'62,"0"1"-46,18 17-1,-1-35 1,1 0 0,0 0-1,-1 0-15,18 0 16,36-18 15,-36-17-15,-35 0-1,0 0 1,0-18 0,0 35-1,-17 0 1,-1-17 15,0 35-15,1 0 15,-36 0-15,35 0-1,-35 18 17,0-1-32,36 1 31,17 0-31,0-1 15,0 19 1,0-19 0,0 1-1</inkml:trace>
  <inkml:trace contextRef="#ctx0" brushRef="#br0" timeOffset="1664.08">8061 3387 0,'0'0'15,"-18"35"-15,1 0 16,17-17 0,0-1-1,0 1 1,0 0-1,0-1-15,0 1 32,53 0-17,-36-1 1,19-17 0,-1 0-1,0 0 1,-17 0-16,17 0 15,18-17 1,-53-36 15,-18-35-15,-17 17 15,-18 53-15,35 1-1,-17-1 1,0 18 0,17 0-1,-35 0 1,0 18 0,36-18 15,-1 0-31,0 0 15</inkml:trace>
  <inkml:trace contextRef="#ctx0" brushRef="#br0" timeOffset="2512.58">12947 3175 0,'0'0'0,"-35"53"15,17 0-15,-17 0 16,-1-18-16,1 18 16,18 0-16,-1 0 15,0-18 1,18-17 0,0-1 15</inkml:trace>
  <inkml:trace contextRef="#ctx0" brushRef="#br0" timeOffset="3245.91">13141 3492 0,'0'0'0,"-35"0"16,17 18-1,18 0 17,0-1-1,35-17 0,54 0-15,-37 0-1,1 0 1,-53-17 31,0-1-32,-53-35 1,1 36 0,16-19-16,-17 1 15,36 17 1,-1 18 0,0 0-1,-52 0 1,52 18-1,1 0 1,17-1 0,0 19 31</inkml:trace>
  <inkml:trace contextRef="#ctx0" brushRef="#br0" timeOffset="3928.25">13511 3457 0,'0'35'32,"0"-17"-17,0 17-15,0-17 16,18 0 0,0-1-1,-1-17 1,1 0-1,0 0-15,70 0 16,-18-17 0,1-1 15,-71-17-15,0-1-1,0-16 1,-53 16-1,35 36 1,-52-35 0,52 35-1,-52 0 1,-36 0 0,88 18-1,-35-18 1</inkml:trace>
  <inkml:trace contextRef="#ctx0" brushRef="#br0" timeOffset="4595.64">13970 3440 0,'-18'0'47,"18"17"-31,0 1-1,0-1 1,0 1-1,0 0 1,0 17 0,18-35-1,0 0 1,17 0 0,0 0-1,18 0 1,-18-18-1,-35 1 1,0-19-16,0-52 16,-35 18-1,17 34 17,-17 19-1,18-1-16,-19 18 1,19 0-16,-1 0 31,-17 18-15</inkml:trace>
  <inkml:trace contextRef="#ctx0" brushRef="#br0" timeOffset="5296.19">14552 3387 0,'-18'0'31,"18"17"-31,-35 1 15,18-18-15,17 18 16,0 17 0,0 0-1,0-17 1,0 17 15,35-35-15,-18 0-1,36 0 1,0 0 0,-17 0-1,-1 0 1,-35-18 0,0-52-1,-18-36 1,1 35-1,-1 54 1,-17-1 0,17 18-1,0 0 1,-35 0 0,18 0-1,18 0 1,-1 0-16</inkml:trace>
  <inkml:trace contextRef="#ctx0" brushRef="#br0" timeOffset="8608.41">6068 2910 0,'-18'0'0,"0"0"16,1 0-16,-1 18 16,-35 17-1,-53 54 1,54-37-16,-37 19 16,1 0-1,18-1 16</inkml:trace>
  <inkml:trace contextRef="#ctx0" brushRef="#br0" timeOffset="9552.48">4145 3475 0,'0'17'15,"0"36"-15,-18 0 16,1-17-16,-1 17 16,1-18-16,-19 18 31,19-36-16,17 1 17</inkml:trace>
  <inkml:trace contextRef="#ctx0" brushRef="#br0" timeOffset="10311.74">4322 3687 0,'0'17'46,"17"1"-30,18-18 15,1 0-15,-1 0 0,53 0-1,-53-18 1,-17 18 15,-18-17-31,0-36 16,-35 17-1,35 19 1,-18 17 0,-17 0-1,17 0 1,1 0-1,-1 0 1,0 0 0,1 0-1,-19 0 1,-16 0 0,34 17-1,18 1 16,0 0-15,0 17 0</inkml:trace>
  <inkml:trace contextRef="#ctx0" brushRef="#br0" timeOffset="10936.24">4692 3581 0,'18'17'15,"-18"1"1,17 17 0,1-17-1,-18 0 1,17-1-1,1 1 1,0-18 0,-1 0 15,1 0-31,0 0 16,-1-53-1,-17 18 1,0-18-1,-17 0 1,-19 35 15,19 18 32,-1 0-63,0 0 15</inkml:trace>
  <inkml:trace contextRef="#ctx0" brushRef="#br0" timeOffset="11400.33">5239 3792 0,'-36'18'31,"72"-36"-31,-72 54 0,36-19 31</inkml:trace>
  <inkml:trace contextRef="#ctx0" brushRef="#br0" timeOffset="11840.07">5486 3510 0,'0'106'16,"0"-53"-16,-18 35 15,0-17-15,1-1 16,17 1 0,-18-1-1,18-52 32</inkml:trace>
  <inkml:trace contextRef="#ctx0" brushRef="#br0" timeOffset="12448.61">5768 3810 0,'0'18'63,"0"-1"-63,0 1 15,0 17-15,18-17 16,17-18 15,0 0-15,53 0-1,-52-18 1,-36 1 0,0-36 15,-18 17-31,0 1 15,-70-18 1,88 36 0,-53 17-1,0 0 1,18 0 0,-18 0-1,35 17 1,18 1-1,0-1 1,0 1 15,18 0-31</inkml:trace>
  <inkml:trace contextRef="#ctx0" brushRef="#br0" timeOffset="13064.43">6068 3775 0,'0'35'16,"0"-17"0,0 17-16,0 18 15,0-36 1,17-17 15,1 0-31,0 0 16,17 0-1,18 0 1,53 0 0,-36-35-1,-17-18 1,-53-17-1,-17 17 1,-19 18 0,36 17-1,-53 18 1,-17 0 0,52 0 15,-35 0-16,18 18 1,17-18 15,1 0-31</inkml:trace>
  <inkml:trace contextRef="#ctx0" brushRef="#br0" timeOffset="15912.37">11483 2805 0,'-18'17'47,"1"1"-47,-1 35 16,0 0-16,1 0 15,-1-18-15,-17 18 16,0 53-1,-36-1 1,71-69 0,-18-1-1,18-17 1,-17 17 0,-1-35 15,0 18-31,18-1 31</inkml:trace>
  <inkml:trace contextRef="#ctx0" brushRef="#br0" timeOffset="20063.59">9878 3757 0,'0'18'16,"-18"35"-1,0-18-15,-17 71 16,18 0 0,-1-54-1,18-16 1</inkml:trace>
  <inkml:trace contextRef="#ctx0" brushRef="#br0" timeOffset="20976.65">10054 3986 0,'0'18'31,"0"0"0,0-1-31,18-17 47,-1 0-31,19 0 0,-19 0-1,1 0 1,0 0-1,-1 0 17,-17-17-17,0-1 1,0-17 0,-35-18-1,0 0 1,17 53-1,-17-35 1,17 35 0,1 0-1,-1 0-15,0 0 32,1 0-17,-1 0 32,0 0-31,1 17 15,17 1-15,0 0-1,0 34 1,0-34-1,0 0 1,0-1 15,17-17 1</inkml:trace>
  <inkml:trace contextRef="#ctx0" brushRef="#br0" timeOffset="21842.38">10336 3916 0,'0'0'0,"0"17"47,0 1-31,0 0-1,18-1 16,0-17-15,17 0 0,-17 0-1,17 0 1,0 0 0,0 0-1,-17 0-15,0 0 31,-18-17 1,0-19-17,0 1 1,-18 0 0,0 17-1,-17 18 1,17-17-1,-34 17 1,34 0-16,-35 0 16,35 0-1,1 0 1,-1 0 0,-17 17-1,17 1 1,1-18 15,-1 18 0,18-1-15</inkml:trace>
  <inkml:trace contextRef="#ctx0" brushRef="#br0" timeOffset="22256.03">10742 4092 0,'0'0'0,"0"18"0,-18-1 16,1 1 0,-18 0-1</inkml:trace>
  <inkml:trace contextRef="#ctx0" brushRef="#br0" timeOffset="22696.3">11112 3634 0,'0'35'0,"0"-17"15,0 52-15,-17 18 16,-1-35-16,1 18 16,17-36-16,-36 106 31,19-35-15,-19-35-1</inkml:trace>
  <inkml:trace contextRef="#ctx0" brushRef="#br0" timeOffset="23344.94">11165 4092 0,'0'35'32,"0"1"-17,18-1 1,0-35 0,-1 0 15,19 0-16,-19 0-15,19 0 16,-19-35 0,-17-18-1,0 0 17,0 0-17,0 18 1,0 17-1,-17 18 1,-1 0 0,-53 0-1,36 18 1,-18 17 0,18-17-1,35-1 16,0 1 16,0 0-31,17-1 0</inkml:trace>
  <inkml:trace contextRef="#ctx0" brushRef="#br0" timeOffset="23992.69">11448 4110 0,'0'35'32,"0"0"-17,0-17 1,0 17-1,0-17 1,17 0 0,1-18-1,0 0 1,17 0 0,-35-18-16,35-17 15,-17-1 16,-18-69-15,0 52 0,0 17-16,-18 1 31,0 35-15,1 0-1,-1 0 1,1 0-1,-36 0 1,17 0 0,19 35-1,17-17 32</inkml:trace>
  <inkml:trace contextRef="#ctx0" brushRef="#br0" timeOffset="24658.88">11800 4022 0,'0'17'0,"0"1"15,0 17 16,0-17-31,0-1 32,0 1-17,0 0 1,53-1 0,-53 1-1,36-18 1,-19 0 15,1 0-15,0 0-1,-18-88 1,-18 35 0,-17-18-1,17 54-15,0-1 78,1 18-62,-1 0 15,-17 18-15,17-1-1,0 1 1</inkml:trace>
  <inkml:trace contextRef="#ctx0" brushRef="#br0" timeOffset="25544.84">12136 4022 0,'0'53'16,"-18"-53"-16,18 17 16,0 1-16,0-1 15,0 1 1,0 17-1,18-35 17,17 0-1,0 18-15,-17-18-1,35 0 1,-18 0-1,-17 0 1,17 0-16,-18 0 31,1 0-15,0-18 0,-18 1-1,0-19 1,-18 19-1,0-1 1,1-17 0,-36 0 15,18 35-31,-18-18 31,53 0-15,-18 18 15,-17 0-15,0 18-1,17-18 1,-35 35 0</inkml:trace>
  <inkml:trace contextRef="#ctx0" brushRef="#br0" timeOffset="34920.44">18821 3492 0,'0'36'47,"0"17"-47,0-18 16,0 18-16,-18 106 31,0-71-15,1 18-1,-1-36-15,18 36 16,0-18 0,-18 18-1,18-18 1,0 0 0,0 1-1,0-1 1,0 0-1,0 0 1,0-35 0,-17 18 15,17-1-15,-35 36-1,35-71 1,0 1-1,0-1 1,0 0 0,0-17-1,0 17 17,0-17 124,0-1-156,0 1 156,0 0-140</inkml:trace>
  <inkml:trace contextRef="#ctx0" brushRef="#br0" timeOffset="35663.67">18838 3492 0,'-17'0'15,"-19"0"1,-17 53 0,-17-35-1,35 17 1,17-17-1,18 0 1,0-1 15,0 1-15,-18 17 0</inkml:trace>
  <inkml:trace contextRef="#ctx0" brushRef="#br0" timeOffset="36120.33">18821 3475 0,'53'0'31,"-18"35"-31,-17-17 16,-1 17-16,1 0 15,-1 36 1,19-18-1,-36-36 1</inkml:trace>
  <inkml:trace contextRef="#ctx0" brushRef="#br0" timeOffset="37320.65">18415 5327 0,'0'0'0,"35"18"16,-35-1-1,18-17-15,0 53 16,17-18 0,-18 1-1,1-19 16,17 1-15,-35 0 0,18 17-1,0-35 1,-1 0 62,1 0-62,17 0-16,-17 0 15,17-18 1,18 1 0,-18-54-1,1 18 16,-19 18-15,-17 17 0,0-17-1,0 17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4-02T10:55:44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17074 4057 0,'0'0'0,"-17"53"15,-1 17-15,-17-17 16,17 18-16,-17-36 16,17 18-1,-35 71 1,53-1 0,0-88-1,0-17 1</inkml:trace>
  <inkml:trace contextRef="#ctx0" brushRef="#br0" timeOffset="727.08">17127 4533 0,'0'18'16,"0"-1"-1,0 1-15,0 0 16,0-1-16,0 1 31,0 0-15,18-18-1,17 0-15,53 0 16,-35-18 15,0 0-15,-17 1 0,-36-19 15,0 19-16,-18 17-15,-35-35 16,18 17 0,-36 0-1,54 18 1,-19 0 0,1 0 15,17 0-31,-17 0 31,17 18-15</inkml:trace>
  <inkml:trace contextRef="#ctx0" brushRef="#br0" timeOffset="1823.07">17621 4498 0,'0'0'0,"0"18"0,0-1 16,-17 18-1,17-17 1,0 0 0,0-1-1,0 19 1,17-19-1,19 1 1,-1 0-16,-35-1 16,17-17 15,36 18-31,0-1 31,-17-17-15,-1 0-1,0 0 1,0 0 0,-17 0 15,35-17-15,-35-18-1,-18-1 1,0 1-16,0 17 31,0 1-15,-18-1 15,18 0-31,-35 1 16,17 17-1,-35 0 1,0 0-1,0 0 17,18 0-32,17 0 15,-52 0 1,17 17 0,18 1-1,17-18 1,0 0-1,18 18 1</inkml:trace>
  <inkml:trace contextRef="#ctx0" brushRef="#br0" timeOffset="4926.85">20585 5644 0,'-36'18'16,"1"0"0,17-18-16,-17 0 15,0 35 1,0-17-1,17-1 17,0 1-17,1 0 17,17 17-17,0 0 1,53-17-1,-36-18 17,18 17-32,-17-17 15,17 18 1,-35 0 0,18-18 46,0 0-31,-1 0-15</inkml:trace>
  <inkml:trace contextRef="#ctx0" brushRef="#br0" timeOffset="6038.96">20461 5856 0,'35'-18'94,"-17"18"-78,53-17-16,-36 17 15,35-18-15,19 1 16,69-19-1,36 1 1,0-18 0,-123 35-16,88 1 15,-53-1 1,-18 18 0,-35 0-1,-18 0 1,0 0-1,18 0 1,0 0 15,-18 0-15,1 0 0,-1 0-1,-17 0 1,17 0-1,0 0 1,-17 0 31,35 0-31,-36 0-1,19 18 1</inkml:trace>
  <inkml:trace contextRef="#ctx0" brushRef="#br0" timeOffset="6718.66">22225 5468 0,'0'-18'31,"71"36"-15,-36 0-1,-18-1-15,36 19 16,-35-19 0,0 1 15,-18 0-15,0 17 30,-18-18-30,18 1-16,-18 17 16,-35-17-1,36-18 1,-1 18-16,-35-1 16,36 1-1,-36 0 1</inkml:trace>
  <inkml:trace contextRef="#ctx0" brushRef="#br0" timeOffset="7511.41">22560 5503 0,'-18'0'31,"1"0"-15,-1 18-16,18 0 15,-17-18 1,-1 35-1,18-17 1,0 17 0,0-18 15,0 1 0,0 0-15,0-1-1,0 1 1,35-18 0,-35 18-1,18-1-15,17 1 16</inkml:trace>
  <inkml:trace contextRef="#ctx0" brushRef="#br0" timeOffset="8575.04">22525 5662 0,'0'-18'31,"17"18"-15,1 0-1,17 0-15,54 0 32,-36 0-32,-18 0 15,159 0 1,-71 0-1,1 0 1,-18 0 0,17 0-1,1 0 1,-36 0 0,-35 0-1,0 0 16,-1 0-15,1 0 0,36 0-1,-1 0 1,18 0 0,-18 0-1,-35 0 1,17 0-1,18 0 1,-70 0 0,17 0-1,-17 0 17,0 0-17,17 0 1,-17 0-16,17 0 15,0 0 1,0 0 0,1 0 15</inkml:trace>
  <inkml:trace contextRef="#ctx0" brushRef="#br0" timeOffset="9279.17">24730 5521 0,'35'0'78,"0"0"-78,-17 35 15,17 1-15,0-1 16,-17-35 0,-18 17-1,0 1 1,0 0 31,0-1-47,0 1 31,0 0-31,0-1 16,-18 1-1,1 0 1,-18-18-1,-1 17 1,1 1 0,-18-1-1,0 1 1,36 0 0</inkml:trace>
  <inkml:trace contextRef="#ctx0" brushRef="#br0" timeOffset="9982.99">21096 6103 0,'0'0'0,"-18"18"16,18-1-1,0 1-15,-17 35 16,-1-18-16,18 0 15,0 1 1,0-19 31</inkml:trace>
  <inkml:trace contextRef="#ctx0" brushRef="#br0" timeOffset="10935.71">21202 6262 0,'18'0'32,"-1"0"-17,1 0 1,17 17-16,-17-17 31,-1 0-15,1 0-1,17 18 1,-17-18 0,0 0-1,-1 0 1,-17-18 31,0 1-32,0-1 1,0 1 0,0-19-1,-17 36 63,-1 0-31,0 0-31,1 0 15,-1 0-15,0 0 31,1 0-32,-1 0 63</inkml:trace>
  <inkml:trace contextRef="#ctx0" brushRef="#br0" timeOffset="11943.1">21555 6227 0,'17'35'32,"1"-18"-17,0-17 48,-1 18-48,1-18 32,17 0-47,0 0 16,-17 0-1,0 0 1,17 0 0,-17 0-1,-1 0 32,-17-18-16,0 1-31,0-1 16,-17-17 0,-1 17 31,0 18-32,1 0 16,-19 0-15,19 0 0,-1 0-1,1 0 1,-1 0 46,0 0-46,1 0 0</inkml:trace>
  <inkml:trace contextRef="#ctx0" brushRef="#br0" timeOffset="12614.4">23107 5927 0,'0'35'0,"0"0"15,0-17 1,0 35 0,0 17-1,0 19 1,-18-19-1,1 18 1,-1-52 0,18-1-1,0-18 1</inkml:trace>
  <inkml:trace contextRef="#ctx0" brushRef="#br0" timeOffset="13447.73">23389 6297 0,'0'18'32,"0"-1"-17,0 1 17,0 0-17,18-18 32,-1 0-31,19 0-1,-19 0-15,1 0 32,-18-18-17,0-17 1,0-18-1,-35-18 1,17 71 0,0-35-1,18 17 1,-17 18 46,-1 0-62,1 18 16,-1 0 0,0-18-1,18 17 17,0 1-1,0 0-16,0-1 1,0 1 0,18 35-1,0-53 1,-1 0 0,18 17-16</inkml:trace>
  <inkml:trace contextRef="#ctx0" brushRef="#br0" timeOffset="14247.31">23724 6315 0,'18'0'47,"-18"17"-31,0 1-1,0 0 1,0-1 0,18-17-1,-1 0 32,1 0-31,-1 0-16,19 0 15,-1 0 1,-35-17 0,0-19-1,0-52 1,-35 35 15,17 36-15,0-1-1,1 18 1,-18 0 0,-1 0-1,19 0 1,-1 0 0,0 0-1,1 0 1,-1 0-1,18 18 1,0-1 0,0 19-1,0-1 1,35 18 15</inkml:trace>
  <inkml:trace contextRef="#ctx0" brushRef="#br0" timeOffset="14999.59">24024 6244 0,'18'18'63,"-18"-1"-63,0 1 16,17 17-16,-17-17 15,36 35 1,-1-53 78,0 0-94,-35-18 15,36 1-15,-19 17 16,-17-18-1,0 0 1,0 1-16,0-36 16,0-18-1,0 54 1,-17 17 0,-1 0 15,-17 0-16,17 0 1,-17 0 0,-1 0-1,-16 17 17</inkml:trace>
  <inkml:trace contextRef="#ctx0" brushRef="#br0" timeOffset="15813.03">24342 6174 0,'0'35'16,"0"0"-16,0 0 16,-18-17-1,18 0 1,0-1-1,0 1 1,0 0 0,18-1-16,-1-17 15,19 36 1,-19-19 0,1-17 15,17 0-16,18 0 1,-35 0 0,35-53-1,-36 36 1,-17-1-16,0-17 16,0-1-1,-53 1 16,36 35-15,-19 0 0,-34 0 15,35 0-15,17 0-1,0 0 1,1 0-1,-1 0 1</inkml:trace>
  <inkml:trace contextRef="#ctx0" brushRef="#br0" timeOffset="19295.53">27217 5397 0,'0'0'0,"70"53"16,1 0-16,-1 0 15,19 0-15,16 53 16,-52-35 15,0-36-15</inkml:trace>
  <inkml:trace contextRef="#ctx0" brushRef="#br0" timeOffset="19762.41">27040 6156 0,'0'0'0,"0"53"16,0 0-16,-35 70 16,35-35-1,0-17 1,0-36 0</inkml:trace>
  <inkml:trace contextRef="#ctx0" brushRef="#br0" timeOffset="20390.93">27305 6368 0,'0'0'0,"0"35"16,0-17-1,0-1-15,18 36 16,-1-53 15,1 0-15,0 0-1,-1 0 1,18 0 0,1-35-1,-36 0 1,0 17 0,-18-17-1,-17-1 1,0 19-1,17-1 1,0 18 31,1 0-31</inkml:trace>
  <inkml:trace contextRef="#ctx0" brushRef="#br0" timeOffset="21238.82">27675 6297 0,'-17'35'15,"17"-17"-15,-18 17 16,18-17 0,0 0 15,0-1-31,0 18 16,0 1-1,18-19 1,-1-17 31,1 0-32,0 0-15,-1 0 16,19 0 15,-19 0-31,54 0 16,-54-70-1,-17 52 1,0-17 0,0 17-1,0-35 1,0 18 0,-17 35 46,-1 0-62,-17 0 16,0 0-1,17 18 1,0-18 0</inkml:trace>
  <inkml:trace contextRef="#ctx0" brushRef="#br0" timeOffset="21645.06">28222 6615 0,'0'0'0,"0"17"15,-17 1-15,-1-1 16,0 1 0,1 0 15</inkml:trace>
  <inkml:trace contextRef="#ctx0" brushRef="#br0" timeOffset="22078.62">28804 6227 0,'0'88'16,"0"-176"-16,0 299 0,0-34 31,0-72-31,0-16 15,0 52 1,0-124 0</inkml:trace>
  <inkml:trace contextRef="#ctx0" brushRef="#br0" timeOffset="22782.03">29034 6597 0,'17'35'16,"1"18"0,0-35-16,-1-1 15,18 19 1,-17-36 31,0 0-32,35 0 1,-36-36 0,-17 1-1,0-18 1,0 0 0,-35 36-16,17-1 15,-17 0 1,0 18-1,17 0 1,1 0 0,-1 0 15,-53 0-15</inkml:trace>
  <inkml:trace contextRef="#ctx0" brushRef="#br0" timeOffset="23211.99">29386 6332 0,'0'0'0,"0"53"16,0 18-16,0 105 15,0 1 1,0-54 0,0-52-1,36 34 1,-19-69-1,-17-1 1,0 0 0</inkml:trace>
  <inkml:trace contextRef="#ctx0" brushRef="#br0" timeOffset="23799.42">29633 6756 0,'0'17'32,"0"1"-17,0 17-15,36 36 31,-1-18-15,0-53 0,-17 0-1,52-18 1,1-88 0,-53 18-1,-18 35 1,0 18-1,0-18 1,-53 35 0,35 18-1,-17 0 1,-36 0 0,36 18-1,0 17 16,17-35-15</inkml:trace>
  <inkml:trace contextRef="#ctx0" brushRef="#br0" timeOffset="24646.9">29986 6632 0,'0'35'16,"0"18"-1,18-17 1,-1-1-16,1 0 15,0 1 1,17-19 0,-35 1-1,18-18 1,-1 0 0,1 0-16,-1 0 15,1 0 1,17 0-1,1 0 1,-1-35 0,-17-1-1,-18 19 1,0-1 0,0 0-1,0 1 1,0-1-1,-89 18 17,72 0-32,-36 0 15,-71 0 1,107 0 15,-19 0-15</inkml:trace>
  <inkml:trace contextRef="#ctx0" brushRef="#br0" timeOffset="29406.68">28610 7743 0,'-17'0'16,"-1"0"-1,0 0-15,-17 0 16,-18 36-1,-17-1 1,52-17 0,0-1-1,1-17 1,17 18 0</inkml:trace>
  <inkml:trace contextRef="#ctx0" brushRef="#br0" timeOffset="29846.68">28646 7796 0,'0'0'16,"52"18"-16,-16 0 15,-19-1-15,1 1 16,0-18-1,-1 0 17,1 18-17</inkml:trace>
  <inkml:trace contextRef="#ctx0" brushRef="#br0" timeOffset="33055.28">28593 7885 0,'0'17'16,"0"1"0,0 17-1,0 0-15,0 18 32,17 36-17,-17-54 1,18 18-16,-18-36 15,0 54 1,0-18 0,0 0-1,18 0 17,-18 0-17,17-1 1,-17-34-1,0 17 1,18 1 0,-18-1-1,0 0 1,0 18 0,0 0-1,0 0 1,17 18-1,1-36 1,-18 18 15,0-18-15,0 0 0,18 36-1,-1-1 1,-17-17 15,0-35-15,0 0-16,0 52 15,0-17 1,0 0 0,0-35-1,0 35 1,0-1-1,0-16 1,0 17 0,0 0-1,0-18 17,0 0-17,0 18 1,0-35-1,0-1 1,0 1 0,0 0 31,-17-18-32,17 17 1,0 1-1,0 0 17,0-1-32,-18 1 15,18-1 17,0 1 233,0 0-265,0 17 16,0 0-16,0-17 15,-18 0 173,1-18-141,-1 17-32,1-17 1,-1 0 78,0 0-63,-17 0-31,0-17 31,17-1-15,0 0 15,1 1 0,52 52 173,-17 0-173,-1-17-31,1-18 15,0 0 110,-1 0-125,1 0 16,0 0 15,-1 0-31,1 0 32,-1 0-17,1 0 1,17 0 15,-17-18-15,17 1-1,36-1 1,-54 18 0,19 0-1,-1-18 1,-35 1 187</inkml:trace>
  <inkml:trace contextRef="#ctx0" brushRef="#br0" timeOffset="34958.15">28487 8537 0,'0'-17'31,"17"34"0,1-17-31,0 18 16,-1-1 0,1 1-1,0 17 1,-1-17 0,19 0-1,-19-1 1,1-17 171,-1 0-171,1 0 0,0 0-16,52-35 31,-34 0-16,-19 17 1,1 0 0,-18 1 77,0-1-77</inkml:trace>
  <inkml:trace contextRef="#ctx0" brushRef="#br0" timeOffset="35855.54">28769 8749 0,'-18'0'31,"1"0"-15,-1 0 15,-17 0-15,17 0 0,-17 18-1,-18-1 1,35-17-1,-17 35 1,17-35 0,18 18 31,-17 0-47</inkml:trace>
  <inkml:trace contextRef="#ctx0" brushRef="#br0" timeOffset="36559.6">28663 8661 0,'18'0'63,"-1"0"-48,1 0-15,0 0 16,-1 0 0,1 17-16,53 19 15,-19-1 1,1 18 0,-17-18-1,-36-17 1,0-1-1</inkml:trace>
  <inkml:trace contextRef="#ctx0" brushRef="#br0" timeOffset="40390.35">29351 7779 0,'-35'0'15,"35"17"-15,-18 19 16,18 17 0,-35 52-1,-18 19 1,18-54 0,17-17-16,18-17 15,0-19 1</inkml:trace>
  <inkml:trace contextRef="#ctx0" brushRef="#br0" timeOffset="41022.94">29457 8167 0,'0'17'0,"0"1"16,0 0-16,0-1 15,0 1-15,0 0 32,18-18 14,17 0-30,-18-18 0,-17 0-1,0-35 1,0 36 0,0-1-1,0 1 1,-17 17-1,-1 0 1,1 0 0</inkml:trace>
  <inkml:trace contextRef="#ctx0" brushRef="#br0" timeOffset="41639.94">29739 8255 0,'0'18'15,"0"-1"17,18 1 30,-1-18-46,1 0-1,0 0-15,17 0 16,0-18 0,-17 1-1,0-1 1,-18-17-1,0-1 1,-18 1 0,-17 18-1,17-1 1,0 18 15,1 0 32</inkml:trace>
  <inkml:trace contextRef="#ctx0" brushRef="#br0" timeOffset="42167.5">29492 9543 0,'-35'17'15,"17"1"-15,-35 0 16,18 34 0,17-16-1,-17 34 1,18-34-1</inkml:trace>
  <inkml:trace contextRef="#ctx0" brushRef="#br0" timeOffset="42874.85">29422 9807 0,'0'0'16,"35"0"-16,35 18 16,-34-1-1,17 1 1,17-18-1,18 0 17,-52-18-17,-19 1-15,-17-1 16,0-52 0,0 34-1,-35-17 1,0 18-1,17 35 17,1 0-17,-1 0 1,0 0-16,1 0 16,-19 0 15,1 18-16,17 17 1,18-17 0,0 17 15,0-17-15,36-18-1,-19 0 1,19 0-1,-1 0 1</inkml:trace>
  <inkml:trace contextRef="#ctx0" brushRef="#br0" timeOffset="43425.2">29951 9684 0,'0'35'15,"0"-17"-15,17 35 16,1-18-16,0-35 16,-1 35-16,-17-17 15,18-18 1,0 0 0,-1 0-1,1-18 1,0-17 15,-1-36-15,-17-17-1,0 53 1,0 17 0,0 1-1,-17 17 16,-1 0-15,-17 0 0,-1 0-1,36 17 1</inkml:trace>
  <inkml:trace contextRef="#ctx0" brushRef="#br0" timeOffset="44016.35">30392 9790 0,'0'0'0,"0"17"0,0 18 16,0 18 0,0-17-1,0-1 1,17-35 31,1 0-32,17 0 1,1-35 0,-1-1-1,-35 1 1,0-18-1,-18 0 1,-17 18 0,17 35-1,1-18 1,-19 18 0,19 0 62</inkml:trace>
  <inkml:trace contextRef="#ctx0" brushRef="#br0" timeOffset="44887.91">30639 9913 0,'0'0'0,"0"18"16,17-18-1,1 0 16,0 0-15,-1 0 0,19 0-1,-1-18 1,-18 0 0,54 1-1,-71-1 1,18 0-16,-18-34 31,0 34-15,0-17-1,-53 35 17,17 0-17,1 0 1,0 0-1,-18 0 1,35 0 0,1 0-1,-1 0 1,0 0 15,1 17-15,-1 1 15,1 0-15,17-1-1,0 36 1,0-35 0,0-1 62</inkml:trace>
  <inkml:trace contextRef="#ctx0" brushRef="#br0" timeOffset="48341.91">31186 7885 0,'0'17'31,"0"36"-15,0 0 0,0 53-1,-18 53 1,18-36-1,0 124 1,0-123-16,0-36 16,0 106-1,0-53 1,0-35 0,-35 52-1,35-69 1,0 16 15,0-16-15,0-1-1,-18 106 1,18-159 0,0 53-1,0-17 1,0-18-1,0 17 1,0-17 0,0 0-1,0 0 1,0-18 0,-18 18-1,1-17 1,17-1-1</inkml:trace>
  <inkml:trace contextRef="#ctx0" brushRef="#br0" timeOffset="49093.91">30656 10336 0,'18'0'16,"17"18"-1,71 53 1,-71-1 0,18-17-1,-35-53 1,0 0-1,17 0 1,71 0 0,0 0-1,-71 0 17,-18 0-17,1 0 126,0-53-126,-1 0 1,1 36 0,-18-1-16</inkml:trace>
  <inkml:trace contextRef="#ctx0" brushRef="#br0" timeOffset="49982.49">31168 7779 0,'0'0'0,"0"17"15,0 19-15,-18-19 16,-17 36 0,-36 35-1,36-52-15,-18 34 31,18-17-15,17 0 0,1-18-1,-1-17-15</inkml:trace>
  <inkml:trace contextRef="#ctx0" brushRef="#br0" timeOffset="50323.04">31133 8026 0,'0'-18'16,"35"18"0,18 18-16,35 52 15,18 1 1,-18-18-1,-70-36 1,-1-17 0</inkml:trace>
  <inkml:trace contextRef="#ctx0" brushRef="#br0" timeOffset="50889.07">31715 8643 0,'0'0'0,"0"18"16,-18 35-16,0 0 15,-17 70 1,-35 53 0,34-105-16,-34 88 31,52-106-15,18-18-1</inkml:trace>
  <inkml:trace contextRef="#ctx0" brushRef="#br0" timeOffset="51526.99">31768 9155 0,'0'17'16,"0"1"-1,0-1-15,0 1 47,0 0-47,17-18 16,1 0 0,35 0-1,-36-18 1,19 0-1,-36 1 17,0-1-32,0 1 31,0-19-15,-18 19-1,0 17 1,1 0-1,-1 0-15,1 0 16,-19 0 0,19 0-1,-36 17 1</inkml:trace>
  <inkml:trace contextRef="#ctx0" brushRef="#br0" timeOffset="51942.95">32297 8855 0,'0'0'0,"0"70"0,-35 107 15,17-19 1,0 1 15,1-106-15,17-18-1</inkml:trace>
  <inkml:trace contextRef="#ctx0" brushRef="#br0" timeOffset="52663.53">32367 9366 0,'18'18'62,"-18"0"-62,0-1 16,18 1-1,-1-18 1,1 0 0,0 0-1,-1 0 1,18 0 0,1 0-1,-19-18 1,-17 1-1,0-19 1,0 19-16,0-19 16,0 1-1,-17 0 1,-1 35 0,-17 0-1,17 0 1,-17 0-1,0 0 1,17 17 0,-35 19 15</inkml:trace>
  <inkml:trace contextRef="#ctx0" brushRef="#br0" timeOffset="53390.04">32738 9207 0,'0'36'31,"0"-1"-15,0 0 0,0-17-1,0 0 1,0 35-1,35-53 17,0 35-17,-17-35 1,0 0 15,-1 0-15,36 0-1,-35 0 1,-18-18 0,0 1-1,0-36 1,-18-36 0,1 72-1,-36-19 1,35 36 46,0 0-46,1 0 0,-1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0-09T12:28:43.6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2628 3351 0,'53'36'47,"-35"-36"-32,35 17-15,17 19 16,18-19 0,-17-17-1,35 0 1,35 0-1,-71 0 1,54 0 0,70-17-1,-123 17 1,-1 0 15,-17 0-15,35-18-1,-53 18 1,18 0 0,0-18-1,0 18 1,-18-17 0,18 17-1,0 0 1,18-18-1,-36 18 17,-17-18-32,-1 1 31,1 17-15</inkml:trace>
  <inkml:trace contextRef="#ctx0" brushRef="#br0" timeOffset="2173.37">11536 3316 0,'17'0'47,"36"18"-32,-35-18-15,0 17 16,17 1-1,-17-18 1,-1 0 0,18 0-1,-17 0 17,0 0-17,70 18 1,-70-18-1,-1 0 1,1 0 0,0 0-1,17 0 1,18 0 0,0 0-1,-18 0 1,0 0-1,0 0 1,-17 0 0,35 0 77,-35 0-93,17 0 16,-17 0 0,17 0-1,-18 0 1,1 0 0,17 0-1,-17 0 16,0 0 1,52-36-17,-52 36 17,0 0-17,34-17 95,-34-1-95,0 18 16,-1-18-15</inkml:trace>
  <inkml:trace contextRef="#ctx0" brushRef="#br0" timeOffset="4725.09">2663 3298 0,'-17'-264'109,"17"211"-109,0-35 16,0 0-1,0-36 1,0 71-1,35-88 1,18 88 0,-35-17-1,70-19 1,-18 19 15,-34-18-15,87-1-1,-70 37 1,-35 52 0,-1 0-1,1 0 17,70 0-17,-17 0 1,105 0-1,-52 35 1,-54 0 0,1-17-1,-18-18 1,-18 0 15,0 17-15,-17 19-1,70 34 1,-17-52 0,-71 17-1,52 18 1,-16-53-16,70 106 16,-71-53-1,-17-18 1,-1 0-1,1-17 1,-18 0 0,0-1-1,35 107 1,-17-89 15,-18 0-15,17 36-1,1-54 1,0 19 0,-18-1-1,0 0 1,-18 1 0,18 52-1,-18-53 1,1 53-1,17-70 1,0 0 0</inkml:trace>
  <inkml:trace contextRef="#ctx0" brushRef="#br0" timeOffset="6105.18">4322 2328 0,'105'0'47,"-34"0"-47,17 0 15,71-53-15,211-52 16,36 34 0,-18 18-1,0 35 1,-88 18 0,-141 0-1,70 0 1,36 0-1,-18 0 1,70 0 0,18 0-1,18 0 1,141 0 0,-247 0-1,-71 0 1,18 0-1,-70 0 1,17 18 0,123-18-1,-52 18 1,-18-1 15,-35-17-15,-18 0-1,35 0 1,-105 0 0,-18 0-1,-36 18 1,19-18 0,-1 35 77,0-17-93,18 0 16,-35-1 0,70 18-16,-70-17 15,52 0 1,-52-1-1,-1-17 17</inkml:trace>
  <inkml:trace contextRef="#ctx0" brushRef="#br0" timeOffset="8264.84">11553 2275 0,'-70'159'157,"52"-159"-157,-17 71 15,35-54 1,-35 54-1,-1 35 1,36-53 0,0-18-1,0-17 1,0-1 0,0 1-1,0 17 1,0 0-1,18 18 1,-18-35 0,18-18 140,52 88-156,-52-70 16,17-1-1,-17 1 1,-18 0-1,35 17 1,-17-35 0,-1 18-1,1-1 1,0 1 0,17 0 171,0 17-171,-17-18-1,-1-17 17,1 0-17,35 0 1,-18 18-1,-17-18 1,35 0 0,35 0-1,-35 0 1,18 0 0,-36 0-16,0 0 15,53 0 1,36-18-1,-36 18 1,-17 0 0,17-52-1,-35 34 1,-36-17 15,54-54 0,-54 54-15,1-18-16,0 36 16,-1-19-1,-17 19 1,0-1 31,0-123-47,0 123 15,0-35-15,0 18 16,-35-18 0,0 18 15,17 17-15,1 1-1,-19-1 1,1-17-1,-18-1 1,-35 1 0,17 18-1,1-19 1,-18 19 0,52-1-1,-17 18 1,0 0-1,53-18 1,-70 1 0,35 17-1,-1 0 17,19 0-17,-1 0 1,-17 0-1,-18 0 1,18 0 0,-36 0-1,53 0 1,1 0 0,-1 0 15,-52 0 31,52 0-46,0 0-16,-17 35 16,0-35 15</inkml:trace>
  <inkml:trace contextRef="#ctx0" brushRef="#br0" timeOffset="10194.6">2963 3722 0,'0'0'0,"-17"0"0,-19 0 16,1 35 0,17-17-1,1-1 1,17 36 0,0 35-1,0-52 1,17 17-1,19 17 1,-19-17 0,19-18-1,-19-17 1,36 17 0,159 71-1,-71-71 1,53-17-1,-18-18 1,-17 0 0,0-53-1,0-70 17,-53-54-32,-71 124 31,-18 0-16,1 36 1,-18-18 0,0-36-1,-18 36 1,1 17 0,-18-17-1,-18-18 1,17 35-1,-52 1 1,-35-19 0,52 36-1,-52 0 1,34 0 0,19 0 15,-1 0-16,-17 0 1,18 18 0,-1 0-1,0-1 1,36 1 0,-71 17-1,89 0 1,-19-35-1,19 36 1,-36 17 0,18-36-1,17 1 1,0 35 0,1-53 15</inkml:trace>
  <inkml:trace contextRef="#ctx0" brushRef="#br0" timeOffset="11678.08">12153 3687 0,'-35'0'47,"-36"17"-47,54-17 15,-71 35 1,70-17-1,18 0-15,-18-1 32,18 19-32,18 52 15,17-35 1,18 17 15,88 54-15,36-71-1,-19-18 1,-17-17 0,1-1-1,-90 1 1,1-18 0,88 0-1,1-35 1,52-1-1,-89 36 1,19-17 0,-54-19-1,1 1 1,-36 0 15,1-18-15,-36-18-1,0-34 1,-36-1 0,1 88-1,-53-70 1,17 53 0,1 17-1,-142 0 1,71 18-1,-88 0 1,-89 18 0,71 35-1,88-35 1,107-18 15,34 0-15</inkml:trace>
  <inkml:trace contextRef="#ctx0" brushRef="#br0" timeOffset="13454.03">4233 4339 0,'18'18'31,"0"-1"-31,-1-17 16,-17 18-1,36-18 1,34 35-1,-35-35 1,89 36 0,123-19-1,-124-17-15,283 36 16,158-36 0,36 17 15,53 36-16,-71-35 1,264 17 0,-405-17-1,-52-18 1,-54 17 0,-106-17-1,36 0 1,-107 0-1,54 18 1,-89-18 0,19 0-1,-1 0 1,-53 0 0,-18 0-1,-34-18 16,105 1-15,-18-1 0,-52 0-1,-1 18 1,1-17 0,-18-1-1,0 18 1,0-35-1,17 35 1,-34-18 0,-1 1-1,0-1 1,36 0 15,-71-17-15,53 17-1,-36 1 1,-17-1 0,18 18-1,17-18 32,0-17-31,-35 18-1,0-1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4-03T13:37:33.9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3739 12506 0,'-17'0'16,"-1"0"0,1 0-16,-36 0 15,17 0 1,-17 35 0,18-17-1,-18 0 1,0-1-1,36 1 1,-19-1 0,36 1 15,-17 0-31,-19 17 16,36 0-1,0 36 1,0-18-1,0 17 1,36 18 0,17-17-1,0 35 1,17-18 0,-17 0-1,0-35 1,-18 35-1,18-17 17,-18-36-17,1 18 1,-19-35 0,36-1 15,-35-17-16,35 0 1,35 0 0,35-17-1,-70-1-15,-17 0 16,122-34 0,-105-1-1,0 0 1,-53-35 15,-70-71-15,-71 0-1,17 53 1,36 36 0,0 17-1,-53-18 1,0-35-1,35 36 1,-18 35 0,71-1-1,18 36 1,-36-35 0,19 17-1,34 18 1,0 0-1,1 0 1</inkml:trace>
  <inkml:trace contextRef="#ctx0" brushRef="#br0" timeOffset="13351.84">3704 12735 0,'18'0'16,"-1"0"15,1 0-15,17-17 31,-17-1-47,0 18 15,35-18 1,70-35-1,89-88 1,105-17 0,142-125-1,70 36 17,0 53-32,-70-17 31,88-19-16,-36 36 1,-158 53 0,-194 71-16,88-36 15,-18 0 1,-53 53 0,-35 0-1,36-17 1,-19-1-1,-16 18 1,-37 0 0,37 18-1,-1-18 17,-53 18-17,88-18 1,71-53-1,71 18 1,-18 17 0,-36 18-1,1-17 1,70-1 0,0 36-1,0-71 1,71 53-1,229-123 1,-229 88 0,-36 17-1,-88-35 17,-17 18-17,-71 18 1,-35-1-1,-18 18 1,-36 35 0,-34-17-1,17 0 1,-17-18 0,17 35-1,18-17 1,-36 0-1,-34 17 1,17 0 0,52-34-1,-16 16 1,-1 1 15,18 0-15,-36-1-1,-17 19 1,35-18 0,53-36-1,-35 53 1,-18-35 0,-35 36-1,-35 17 1,0 0-1,17-36 1,0 36 0,-17 0 15,-1-17-15</inkml:trace>
  <inkml:trace contextRef="#ctx0" brushRef="#br0" timeOffset="14304.05">16757 7779 0,'35'0'63,"-17"0"-63,35 0 16,-18 0-16,18 0 15,0 0 1,17 0-1,-34 0 1,-19 0 156,-17 17-141,0 1-15,0 0-16,0 17 15,0 18 1,-17-36 0,-1 36-16,0 0 15,18-35 17,0 0-32,-17 35 15,17-36 1,-18 1-1,1-1 1,17 19 15</inkml:trace>
  <inkml:trace contextRef="#ctx0" brushRef="#br0" timeOffset="16717.37">8378 12647 0,'0'0'0,"-17"0"0,-18 0 16,-18 0-16,17 0 15,-69 0 1,34 0-1,-17 0 1,0 18 0,35 17-1,17 18 1,1 17 0,35-17-1,-18 36 1,1-72-1,17 54 1,35-1 0,18 36-1,0-53 17,-18 18-17,53-36 1,1 0-1,-1 18 1,-18-35 0,71-1-1,1 19 1,16-1 0,-17-35-1,18 0 1,-35 0-1,-19 0 1,19 0 0,17-35-1,-70 35 1,52 0 15,36-18-15,17-17-1,18-1 1,-70 1 0,-18 0-1,17-36 1,-123 54 0,18-19-1,-18-16 1,0 16-1,0-17 1,0-17 0,0-1-1,-53 1 1,-18 17 0,18 17-1,-53-16 16,54-19-15,-54 36 0,-53-1-1,35 19 1,36 17 0,-70-18-1,16-17 1,37 35-1,16 0 1,1 0 0,35 0-1,-35 0 1,-35 0 0,-1 0 15,89 0-31,-124 35 15,71-17 1,-36 17 0,72-17-1,-1-18 1,-18 35 0,36-17-1,-18-1 1</inkml:trace>
  <inkml:trace contextRef="#ctx0" brushRef="#br0" timeOffset="18463.77">10425 12771 0,'17'0'47,"18"-36"-31,36 1-16,35-53 16,0 17-1,229-176 1,88 18-1,-17-36 1,17 18 0,-35 36-1,-53-1 1,-123 71 0,17 18-1,-123 52-15,-18 18 16,195-123-1,-107 52 1,89 1 0,-71-1-1,-36 54 1,-34-18 0,-54 17 15,36 18-16,-18 0 1,36 0 0,-1 18-1,71-36 1,53-34 0,-88 52-1,17-36 1,1 19-1,17-1 1,-18 1 0,-88 34-1,1 19 1,-19-1 0,-52 18-1,35 0 32,-36 0-31,1-35-1,17 35 1,-17 0-16</inkml:trace>
  <inkml:trace contextRef="#ctx0" brushRef="#br0" timeOffset="19576.55">16739 8996 0,'36'0'94,"-1"0"-78,35 17-16,-52 1 15,17-18 1,18 18 0,-17-1-1,-1-17 1,18 18-1,-18-18 1,0 0 0,-17 0-1,0 18 1,-1-1 15,1-17-15,-1 18 187,-17 0-187,-35-1-1,0 1-15,-18 17 16,-35 36 15,17-18-15,36-36-1,0-17-15,-1 36 16,54 16 15,-18-16-15,0-19 46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4-03T15:01:04.8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14164 8714 0,'0'17'31,"0"1"-31,0 17 32,0 18-17,0-18 1,0-17 0,0 0-1,-18 17 1</inkml:trace>
  <inkml:trace contextRef="#ctx0" brushRef="#br0" timeOffset="2215.71">13882 8696 0,'0'18'47,"0"-1"-47,0 1 15,-18 17 1,1-17-16,-1 17 16,18 0-1,-18-17 1,18 35-1,-17-18 1,17 0 15,0 1-15,0-19 0,0 1-1,0 17 1,17-17-1,19-18 17,-19 18-32,1-18 31,-1 0-31,1 17 16,0-17-1,-1 0 1,1 0-1,17 0 17,-17 0-32,52 0 31,-17 0-15,-17 0-16,17 0 15,-36 0 1,18 0-1,-17 0 1,0-17 0,-1-36 15,-17 17-15,18-17-1,-18 1 1,0 16-1,0 1 1,0 17 0,0-17-1,0 17 1,0-34 0,0 34-1,0-17 1,0-1 15,0 19-15,0-1-1,0 0 1,-18 1 15,1-1-15,-1 18 31,0 0-16,1 0-15,-1 0 15,1 0-31,-1 0 15,-17 0 1,17 0 0,0 0-1,1 0 1,-1 0 0,0 0-1,1 0 1,-1 0-1,1 0 1,-19 0 0,19 0 15,-1 18-15,0-18-1,1 0 16,-1 0 1,0 17-17,-17-17 48,18 18-48</inkml:trace>
  <inkml:trace contextRef="#ctx0" brushRef="#br0" timeOffset="8265.29">14199 6491 0,'18'0'93,"0"0"-93,17 0 16,-18 0-16,1 0 16,17 0-16</inkml:trace>
  <inkml:trace contextRef="#ctx0" brushRef="#br0" timeOffset="14263.4">15452 5962 0,'17'0'157,"1"0"-142,0 0 17,-1 0-32,1 0 46,-1 0-30,1 0 31,0 0-31,-1 0-16,1 0 46,0 0-30,-1 0 15,19 0-15,-36 18 0,17-1 77,-17 1-77,0-1 0,0 1-16,0 0 15,0 17 1,0 0-1,0 1 1,0-19 0,0 19-1,0 16 1,0-34 15,0 17-15,0-17-1,0 0-15,0-1 16,0 1 0,0 17-1,0-17 1,0 17 0,0-17-1,0 17 16,0-17 94,0-1-125,0 1 79,-17 0-64,17-1 95,0 1 46,35-18-125,-35 17-15,18-17-1,-1 0 63,1 18-62,-1-18-16,1 0 0,0 0 109,-18 18 32,0-1-110,0 19-31,-18-19 32,18 1-17,-18-18-15,1 18 63,-1-1-1,1 1-31,-1-18 126,0 18-142,18-1 1,-17 18 0,17-17-1,17 35 1,-17-35-1,0 35 1,0-18 0,0 0-1,0 0 1,0-17 0,0 0-1,0 17-15,0 0 16,0 0-1,0 1 1,0-19 0,0 1 15,0 0-15,0 17-1,0-17 1,0 17-1,0-17 1,-17 17 0,17-18-1,-53 72 1,53-72 0,-18 36-1,0-35 1,1 35-1,-1-36 1,18 19 0,-35-1-1,17-35 17,1 0-1,-1 18-16,0-18 1,-17 0 0</inkml:trace>
  <inkml:trace contextRef="#ctx0" brushRef="#br0" timeOffset="17160.18">16192 6544 0,'0'18'78,"18"-18"-62,0 0-1,-1 0-15,1 0 16,0 0 0,-1 0 15,1 0-31,53 17 15,-36 1 1,0 17 0,-17-17-1,-1-1 17,-17 1-17,0 0 1,0 17-1,-17 0 1,-1-17-16,18 0 16,-35 35-1,0-36 1,-1 18 15,19-35-15,-1 18-1,-17-18 1,17 0 0,0 0-1,36 0 126,17 0-125,1 0-16,-1 0 15,18 0 1,35 0-1,-70 0 1,17 0 0,-17 0-1,-1 0 32,1 0-31,-1 0 15,-17-18 16,0 1-31,0-18-1,0 17-15,0 0 16,0-17-16,-17 0 15,-1-1 1,-17 1 0,35 17-1,-18-34 17,1 34-17,-1-17 1,0 17 15,1 18 47,-1 0-78,0 0 47,1 0-47,-1 0 16,-17-18 15,17 1-15,1 17-1,-1 0 1,0 0-1,1 0 17,-1 0-17,0 0 17,1 0-17,-1 0 48,0 0-63,1 17 15,-18 1 1,17 0 15,-17-1-15,17 36-1,0-35 1,18-1-16,0 36 16,0-17-1,0 70 1,0-54 0,0 1-1,0 0 1,0 18-1,0-18 1,36-18 0,-19 0-1,19-35 1,-1 36 0,0-19 15,18 1-16,0-1 17,-18 1-17,18-18 1,-18 0 0,18 0-1,-17 0 1,-19-18-16,1 1 15,17-18 1,-17-18 15,-18 35-15,0-17 0,0-36 15,-18 18-16,1-53 1,-19 18 0,19 71-1,-19-72 1,19 89 0,17-35-1,0 17 1</inkml:trace>
  <inkml:trace contextRef="#ctx0" brushRef="#br0" timeOffset="23230.62">14129 11906 0,'0'0'0,"17"0"16,1 0-16,0 0 16,17 0 15,-35 18 16,18 0-47,34 17 15,-34 0 1,0-35 0,-18 18 15,0-1-16,0 1 1,0 17 0,-18 18-1,18-35 17,-18-1-17,1-17 1,-1 0-1,-35 0 1,36 0 0,-1 0-1,-17 0 1,17 0 0,0 0-1,36 0 95,0 0-95,-1 0-15,1 0 31,0 0-15,-1 0-16,1 0 16,17 18-1,-17 0 17,-1-18-17,1 35-15,-18 0 31,0-17-15,0 0 0,0-1 15,0 1-31,-18-18 16,18 17-1,-17 1-15,-18 0 16,35-1-1,-18-17 1,0 0 0,-52 18-1,52-18 1,-17 0 15,0 0-15,17 0 15,0 0 0</inkml:trace>
  <inkml:trace contextRef="#ctx0" brushRef="#br0" timeOffset="24429">13847 12012 0,'0'0'0,"0"18"0,0-1 16,0 54-1,0-18 1,0 0 0,0 17-1,17 1 1,-17-18 0,18 0-1,-1-53 1,1 53-1,17 17 1,36-17 0,-53 0-1,-1-53 1,36 35 15,-18-17-15,-17-18-1,17 0 17,-17 0-17,17 0 1,18 0 0,0-18-1,-18-35 1,-17 53-16,0-53 15,-1 36 1,-17-54 0,18-52-1,17 35 1,-17 35 15,-1 17-15,-17-17-1,0 36 1,0-54 0,-35 36-1,-18 0 1,-17-1 0,-1 36-1,18-35 1,-17 18-1,70-1 1,-18 18 0,0 0-1,1 0 17,-19 0-17,19 0 16</inkml:trace>
  <inkml:trace contextRef="#ctx0" brushRef="#br0" timeOffset="25407.33">13864 10936 0,'35'18'15,"18"17"1,0 18-16,0 0 15,0 0 1,0 17 0,35 1-1,18 35 1,-53-36 0,-18-34-16,1-1 15,69 53 1,-34-35-1,-18 17 1,0-17 0,0 18-1,0 0 1,17-1 15,-52-17-15,17-18-1,-17 36 1,-1-36 0,19 0-1,17 36 1,-53-36 0,17 0-1,-17 18 1,35 0-1,-35 0 1</inkml:trace>
  <inkml:trace contextRef="#ctx0" brushRef="#br0" timeOffset="26414.83">13758 13776 0,'36'0'15,"-19"0"1,36-35-16,0 17 15,0-17 1,18-18 0,-1 18-1,-17-18 1,53 0 0,-18 0-1,-17 18 1,-1-1-1,-35 19-15,18-19 16,18 19 0,-36-36-1,0 0 1,18-18 0,36 54 15,-19-19-16,-52 19 1,-1 17 0,19-18-1,-19 0-15,36-17 32,-35 35-17,17-17 1,0-19-1,-17 19 1,0 17 0</inkml:trace>
  <inkml:trace contextRef="#ctx0" brushRef="#br0" timeOffset="27150.51">15699 12506 0,'0'0'0,"-18"35"16,0-35 0,-17 53-1,17-18 1,-17 1-1,35-1 1,-18 0 0,1 1-1,34-19 79,19 1-78,-19-18-1,19 17-15,-1-17 16,53 0 0,18 0-1,-18 0 1,-53 0-1</inkml:trace>
  <inkml:trace contextRef="#ctx0" brushRef="#br0" timeOffset="27535.35">15822 12629 0,'0'0'0,"0"36"0,0-1 15,0 0-15,0 71 16,0-18 15,0-17-15,-18-18-1,18-36 1</inkml:trace>
  <inkml:trace contextRef="#ctx0" brushRef="#br0" timeOffset="28782.57">15505 12418 0,'0'0'0,"-18"35"15,18-17-15,-18-1 16,18 1 0,-35 53-1,17-1 1,1 1 0,-1-36-1,18 53 1,0-70-16,0 35 15,0 0 1,0-18 0,18 18-1,17 0 1,53-18 0,18 18 15,-71-35-16,1-1 1,17-17 0,-36 0-1,18 0 1,36 0 0,17 0-1,18-35 1,-53 0-1,17 17 1,-34-17 0,-19 17-1,1-17 1,-18-1 0,0-34-1,0-18 1,-35-18 15,-36 0-15,1 18-1,17 0 1,-18 35 0,71 35 15,-53 0-16,36 18 1,-19 0 0,-17-17-1,1 17 1,-1-35 0</inkml:trace>
  <inkml:trace contextRef="#ctx0" brushRef="#br0" timeOffset="34783.58">20126 11342 0,'-18'0'15,"18"17"1,0 1 0,0 0-1,0 17 126,0-17-125,18 17 77,17 0-93,-17 18 16,17 0-16,-17-35 0,-18-1 31</inkml:trace>
  <inkml:trace contextRef="#ctx0" brushRef="#br0" timeOffset="36060.11">20091 11183 0,'-18'0'15,"0"0"1,18 18 0,-17 17-1,-1-17 1,0 17-1,1 53 1,-1-35 0,18-18-1,0 1 1,0-1 0,0 0-1,0 0 1,0 1-1,0-19 1,0 54 15,53-36-15,-18 18 0,-35-35-1,18-1-15,0 1 16,17-18 15,18 0-15,-18 0-1,36 18 1,-18-18 0,0 0-1,-36 0 1,1 0-1,17 0 1,0-53 0,-35-18-1,0 1 1,0 17 0,0 0-1,0 0 1,-17-18-1,-1 18 1,0 0 0,-17-17-1,18 35 1,-54-1 0,53 19-1,-35-1 16,18 0-15,18 18 15,-1 0-15,-17 0 0,17 0 30,0 0-46</inkml:trace>
  <inkml:trace contextRef="#ctx0" brushRef="#br0" timeOffset="39606.46">24730 10619 0,'0'0'0,"17"0"16,1 0-16,35-18 16,-35 18 15,17 0-15,-18 0-1,19 0 1,-19 0 15,1 0-15,0 0-1,-18 18 1,0 35 0,0-18-1,0-18 1,0 19-1,-18-1 1,0 0 0,-35 1 15,18-36-15,-18 35-1,36-18 1,-1 1-1,0-18 1,54 18 93,-1-18-93,0 0-16,0 0 16,1 0-1,17 0 1,35 0 0,-71 0-16,1 0 15</inkml:trace>
  <inkml:trace contextRef="#ctx0" brushRef="#br0" timeOffset="40974.8">24642 10442 0,'-36'35'15,"36"-17"1,-17-18-16,-1 18 15,18-1 1,0 19 0,-18-1-1,18 0-15,0-17 16,0 52 0,0-17-1,0 0 1,0 0-1,0 0 1,18 18 0,0-54 15,17 19-15,-17-1-1,-1-35 1,-17 35-1,35 0 1,-17-17 15,17 17-15,-17-35 0,17 0-1,1 0 1,34 0-1,1 0 1,-36 0 0,18-17 15,-18-1-15,0-35-1,1 18 1,-1 0-1,-17 17-15,-1-17 16,1-18 0,0 17-1,-1-16 1,-17 34 0,0-35-1,-53-18 16,0 19-15,-35-37 0,-18 19 15,53 34-15,36 19-16,-1 17 15,-35-18 1,-17 1 15,34-1-15,1 18-1,-18 0 1,-17 0 0,-1 18-1,36-1 1,-1 1-1,19-1 1,-1-17 0</inkml:trace>
  <inkml:trace contextRef="#ctx0" brushRef="#br0" timeOffset="42958.35">23777 7267 0,'0'0'16,"35"0"-16,1 0 0,-1 0 16,0 0-1,1 18 48,-19 17-48,-17-17 1,18 17 0,17 18-1,-35-35 1,0-1-1,0 36-15,-35-18 16,-18 1 0,35-1-1,-35-35 1,36 18 0,-1-18 30,0 0-30,1 0 0,-1 0 15,36 0 63,-1 0-94,1 0 31,0 0-31,35 17 16,-18 1-1,-17 0 1,-18-1-1,0 18 1,0 1 15,0 17-15,0-36-16,0 1 16,0 17-1,-18-17 1,0-18-1,-35 0 1,18 17 0,0-17-1,0 0 1,-1 0 0,19 0-1,-19 0 1,1 0-1,0-52 1</inkml:trace>
  <inkml:trace contextRef="#ctx0" brushRef="#br0" timeOffset="43924.88">23354 7391 0,'0'0'0,"-53"70"16,18-34-16,17 69 31,18-34-15,0-1-1,0 1 1,0 17-1,71-17 1,-36-54-16,35 54 16,36-36-1,-18 1 1,-17-19 0,35 1-1,-36-18 1,36 0-1,71-18 1,-89 1 15,35-1-15,-70-17 0,0-18-1,-18-36 1,-17-34-1,-18-142 1,-18 124 0,-35 0-1,-17 0 1,-1 53 0,36 35-1,-18-18 1,18 54-1,-18-1 17,0 18-17,-88 0 1,-18 18 0,-35 52-1,-17 54 1,69-1-1,37-17 1,34-18 0,18 18-1,35-18 1,1 18 0,17-35-1,0-54 1</inkml:trace>
  <inkml:trace contextRef="#ctx0" brushRef="#br0" timeOffset="45887.35">29263 10548 0,'0'0'16,"-35"18"-16,17-18 0,18 17 15,-18 19 1,1-19-1,17 1-15,-18 0 16,18-1 0,-18 36-1,36-53 95,17 0-110,36 0 15,-18 0-15,0 0 16,17 0 0,-17 0-1,0 0 1</inkml:trace>
  <inkml:trace contextRef="#ctx0" brushRef="#br0" timeOffset="46391.23">29386 10601 0,'-17'35'63,"17"18"-48,-18 0-15,0-35 16,18-1 0,-17 36-1,17-35 1,0 0-1,0-1 17</inkml:trace>
  <inkml:trace contextRef="#ctx0" brushRef="#br0" timeOffset="47607.38">28928 10442 0,'0'0'0,"0"35"0,0-17 15,0 17 1,0 18-1,0-17 1,0-19 0,0 1-1,0 17 1,0 0 0,0 18-1,17 0 1,1-35 15,17 0-15,36 34-1,-53-52 1,34 18 0,19-18-1,-18 0 1,0 0-1,53 0 1,-1 0 0,-16 0-1,-1-18 1,-35 1 0,17-36-1,-34 35 1,-19 1-1,1-1 17,0 0-17,-18-17 1,-18-53 0,-17 35-1,-18 18 1,-18-1-1,-17 19 1,17-19 0,-34 1-1,52 18 1,-53-1 0,35 18-1,-35 0 1,-17 0-1,35 0 1,-18 0 0,53 0-1,35 0 32,1 0-31,-1 18-1,-17-1 1,17 18 0,18-17-1,0 17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4-03T14:22:04.1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19332 3792 0,'-53'0'16,"106"0"-16,-141 0 0,35 0 16,-53 0-1,-35 0 1,35 18 0,0 17-1,54 1 1,-72 34-1,-35 18 1,89-52-16,-54 87 16,36-35-1,35 53 1,53-17 0,18 35-1,35-54 1,17 1-1,36 0 17,0 18-17,35-36 1,18 0 0,-36-53-1,18 18 1,1-35-1,-37-18 1,107 0 0,0-36-1,-18 1 1,-53 0 0,-35-36-1,-36-34 1,-34-19 15,16-70-15,-52 35-1,-123-105 1,-36 52 0,-17 18-1,-18 53 1,53 53-1,0 17 1,-36 36 0,-17 35-1,-70 0 1,70 18 0,-18 17-1,124-18 1,-1-17-1</inkml:trace>
  <inkml:trace contextRef="#ctx0" brushRef="#br0" timeOffset="1683.03">6050 11553 0,'0'0'0,"-53"-17"0,36 17 15,-89 0 1,-18 0 0,-17 0-1,18 0 1,-1 17-1,36 36 1,-71 36 0,89 34-1,-1 53 1,18-17 0,18 0-1,53 35 1,70-88 15,0-18-15,18 0-1,35-35 1,71-18 0,123 36-1,-18-1 1,-105-52-1,-53-18 1,-1-35 0,-87-53-1,-71-53 1,0-124 0,-71 36-1,-52-1 1,-89-34-1,36 87 17,17 54-17,-17 17 1,-1 36 0,19 34-1,-125-17 1,-52 36-1,194 17 1,18 0 0,52 0-1,36 17 1</inkml:trace>
  <inkml:trace contextRef="#ctx0" brushRef="#br0" timeOffset="2747.49">5380 11606 0,'-35'-35'46,"-1"-18"-46,1 18 16,0-36-16,-18-17 16,0-18-1,-53-88 1,18-35 0,0 0-1,35 35 1,17 53-1,19 52 1,-18 1 0,35-18-1,-18 53-15,18 18 16,0-18 0,-18-17-1,1-36 1,17 18-1,0 17 17,0 1-17,0-1 1,-18 18 0,0 0-1,-17-17 1,17 34-1,-17 1 1</inkml:trace>
  <inkml:trace contextRef="#ctx0" brushRef="#br0" timeOffset="3226.17">4533 9084 0,'0'35'32,"-17"1"-17,-19 34-15,-52 124 32,18-70-17,34-36 1,36-53-1,0 0 1,0-17 0,0-36 62</inkml:trace>
  <inkml:trace contextRef="#ctx0" brushRef="#br0" timeOffset="3594.76">4427 9155 0,'0'0'0,"36"0"16,17 17 0,176 71-1,-17-17 1,-71-18-1,-88-18 1</inkml:trace>
  <inkml:trace contextRef="#ctx0" brushRef="#br0" timeOffset="4615.06">4127 7920 0,'0'0'0,"-17"0"16,-1 0-16,-70 0 15,-18 17 1,53 1 0,-53 35-1,18 53 1,-18 17 0,36 1-1,35-1 1,35 1-1,52 17 1,54 0 0,-17-53-1,-1-17 1,35-18 0,36-18-1,17 0 1,1-17-1,123-18 1,-106 0 15,-71 0-15,71-53 0,18-71-1,-106-34 1,-53-36-1,-18 35 1,-123-88 0,-124-35-1,71 176 1,17 18 0,19 52-1,-37 1 1,1 0-1,-17 0 1,-19 35 15,1 0-15,-18 0 0,70 0-1,36 0 1,70 0-16</inkml:trace>
  <inkml:trace contextRef="#ctx0" brushRef="#br0" timeOffset="6098.56">4727 7796 0,'35'-17'16,"18"-1"-1,0 0-15,-17-17 16,87-53-1,-17 53-15,88-71 16,35 18 0,36-36 15,52-17-15,-34 53-1,-89 53 1,-71-1-1,-17 19 1,53-19 0,-1 19-1,1 17 1,18 0 0,69 0-1,-34 0 1,-71 0-1,53 0 1,-17 0 15,-19 0-15,72 0 0,17 0-1,-36 0 1,-87 0-1,-36 0 1,71 53 0,-89-18-1,36-17 1,0 35 0,70 35-1,1-18 1,-36 1-1,-35-18 1,-18-18 15,18 0-15,35 36 0,-18 35-1,1-18 1,-54-35-1,-52-36 1,17 1 0,1 0-1,-1-1 1,53 19 0,-53-36-1,1 17 1,-19-17 46</inkml:trace>
  <inkml:trace contextRef="#ctx0" brushRef="#br0" timeOffset="6715.53">11165 7126 0,'18'18'31,"17"35"-31,1 17 16,17 18-16,-1-17 15,72 141 1,52-1 0,-88-105-16,-35-35 15,18 17 1,-53-70 0,-18-1 46,0 18-46,-18-17-1,-88 17 1,-88 36 0,71-53-16,-1-1 15,-123 54 1,106-54-1,35 1 1,0-18 0,71 0-1,0 0 1,17 0 0,1 0-1</inkml:trace>
  <inkml:trace contextRef="#ctx0" brushRef="#br0" timeOffset="7780.5">11959 7638 0,'0'0'0,"-17"0"0,-1 0 16,-35 0 0,18 0-16,-71 0 15,-18 53 1,36 35-1,-18 0 1,36 35 0,35 36-1,-1 18 1,19-54 0,17 36-1,17 0 1,54-1-1,17-17 17,35-17-17,36-1 1,0-17 0,-18-35-1,-35-36 1,35 0-1,18-35 1,123-17 0,-35-72-1,-35-34 1,-71-71 0,-106 18-1,-17-1 1,-54-105-1,-34 53 17,-36 35-17,-35 0 1,17 35 0,-70 53-1,0 18 1,53 53-1,18 35 1,-71-36 0,-18 36-1,-70 36 1,88-1 0,53 0-1,105-35 1,-17 0-1</inkml:trace>
  <inkml:trace contextRef="#ctx0" brushRef="#br0" timeOffset="9395.03">13070 7920 0,'18'0'31,"35"0"-15,18-35-16,34-18 16,125-18-1,105-70 1,35-18-1,-88 53 1,-52 18 0,-54 35-1,-88 0 1,-17 53 0,-1 0-1,36 0 1,71 0-1,17 0 1,17 0 0,36 71 15,-141-53-31,-18-1 16,89 36-1,-89-53 1,-18 18-1,36 35 1,-35 0 0,35 0-1,-53-18 1,0 0 0,-1 0-1,19 1 1,35 17-1,-89-53 1,19 17 15,-19-17-15,1 0 0</inkml:trace>
  <inkml:trace contextRef="#ctx0" brushRef="#br0" timeOffset="10202.84">16916 7073 0,'0'0'0,"17"18"15,36 35-15,0 35 16,35-18-16,18 89 16,-18-35-1,-17-71 1,-18 17-1,17-17 1,-17-18 15,0 1-15,-35-19 0,17 1-1,-17 0 1,17-1 15,-35 1 16,0-1-31,-35 1-16,0 0 15,-107 35 1,1 0-1,-35 0 1,17-18 0,0 18 15,89-18-15</inkml:trace>
  <inkml:trace contextRef="#ctx0" brushRef="#br0" timeOffset="13846.37">13935 11465 0,'-36'0'0,"19"-17"15,-18-1-15,17 18 16,0 0 15,1 0-15,-1 0 0,-35-18-1,18 1 1,-18 17-1,-88 0 1,35 0 0,-18 17 15,1 19-15,-1 17-1,1 35 1,0 18-1,34-18 1,54 18 0,0-18-1,35 0 1,0 35 0,53 1-1,53-18 1,-18-18-1,18-17 1,-54-36-16,90 18 16,-37-36-1,54-17 1,18 0 0,70-88 15,-36-53-16,-70-35 1,-105-1 0,-19 89-1,-34-35 1,-125 34 0,-34 1-1,-53 18 1,88 17-1,123 35 1,-35 18 15,18-35-31,17 35 32</inkml:trace>
  <inkml:trace contextRef="#ctx0" brushRef="#br0" timeOffset="14496.4">12594 10054 0,'0'0'0,"53"35"15,18 54-15,-18-19 0,123 177 32,-70 0-17,17 53 1,-87-35-1,-1 17 1,18-18 0,-18-87-1,-17-89 1,-18-53 0,-18-35 30</inkml:trace>
  <inkml:trace contextRef="#ctx0" brushRef="#br0" timeOffset="15066.7">12524 10107 0,'0'0'0,"0"35"16,0 1-1,0 105 1,-18 0 0,-35-18-1,18-52 1,17-36-1</inkml:trace>
  <inkml:trace contextRef="#ctx0" brushRef="#br0" timeOffset="15426.24">12559 10054 0,'0'-17'16,"35"17"-16,18 0 15,53 0 1,176 70 0,53 1-1,-35-18 1,-71 17-1,-176-52 1</inkml:trace>
  <inkml:trace contextRef="#ctx0" brushRef="#br0" timeOffset="16746.49">19068 11271 0,'0'0'0,"-18"0"16,-35 0-1,-106 0 1,53 36 0,18 16-1,35 90 1,-52 16 0,34-17-1,18 1 1,53-72-1,18 54 1,-1-72-16,72 1 16,16-17 15,19-19-15,35 19-1,-18-19 1,-53 1-1,18-18 1,52-18 0,1-17-1,18-36 1,-36 18 0,-18-17-1,-52-18 1,-1 0-1,-70-18 1,-17-88 0,-54 88-1,-17 0 1,-53 0 0,-36 18 15,89 35-16,-18 18 1,36 35 0,-36 0-1,-17 17 1,17 19 0,53-19-1,35 1 16</inkml:trace>
  <inkml:trace contextRef="#ctx0" brushRef="#br0" timeOffset="17859.09">18415 9772 0,'0'0'0,"18"35"16,17 36-16,0-1 15,18 1 1,53 193 0,0 19-1,-18-54 1,-53-106-16,53 54 16,-70-71-1,17 52 1,-35-122-1,18 34 1,-18-52 0</inkml:trace>
  <inkml:trace contextRef="#ctx0" brushRef="#br0" timeOffset="18363.8">18203 9931 0,'0'0'15,"-17"0"-15,-1 35 0,18-17 16,-35 35-1,-18 17 1,35-17 0,18-35-16,0-1 15,0 1 48,35-36-48</inkml:trace>
  <inkml:trace contextRef="#ctx0" brushRef="#br0" timeOffset="18678.46">18433 9878 0,'0'0'0,"88"35"16,106 36-16,-53-36 15,-70 18 16,-36-53-15,-18 0 0</inkml:trace>
  <inkml:trace contextRef="#ctx0" brushRef="#br0" timeOffset="20061.59">18045 8079 0,'-18'0'16,"-17"0"-1,17 0-15,-35 0 16,0 0 0,-88 53-1,106-18 17,0-18-17,17 19-15,-17 52 16,-18-18-1,35 1 1,-17 52 0,35-17-1,17 53 1,36-53 0,0 17-1,-17-52 1,52 52-1,-18-87 1,36 17 0,0-18-1,0 0 17,17 18-17,1-35 1,-1-18-1,71 0 1,-70 0 0,-1 0-1,-70 0 1,53-36 0,-36-69-1,1-37 1,-36-16-1,-35-1 1,0 0 0,-70 18-1,-18 35 17,17 36-17,0 34 1,1 1-1,-36 0 1,-106-53 0,142 88-1,-36-18 1,0 18 0,-17 0-1,34 0 1,19 0-1,17 0 1</inkml:trace>
  <inkml:trace contextRef="#ctx0" brushRef="#br0" timeOffset="20939.43">17868 7779 0,'0'-18'31,"53"0"-15,-18-17-16,36-35 15,52-142 1,-34 88-16,34-140 16,-17 70-1,-53 53 17,0 35-17,-53 53 1,0-35-1,0 53 1,0-1 0,0 1-1,0 0 1,0 17 15,0-17-15,0-18-1,0-18 1,0 36 0,0 0-1,0 17 17,0 0-17,0 1 1</inkml:trace>
  <inkml:trace contextRef="#ctx0" brushRef="#br0" timeOffset="21698.47">18168 6032 0,'0'0'0,"53"0"16,0-17-16,-18-18 15,71-18 1,0 0 0,-71 35-1,-17 18 1,-1 0 62,1 0-78,0 0 16,35 0-1,-36 0 1,1 0 0,17 0-1,-17 18 1,35 35-1,17 52 1,-52-16 0,35 17-1,-18-54-15,0 19 16,-35-53 15</inkml:trace>
  <inkml:trace contextRef="#ctx0" brushRef="#br0" timeOffset="23344.44">25453 11377 0,'0'0'0,"-18"0"0,-17 0 15,-36 0 1,1 0 0,-54 0-1,1 35 1,35-17-1,35-18-15,-35 18 16,-18 17 0,18 0-1,52 18 1,-34 0 15,17 35-15,35-35-1,18 0 1,18 159 0,52-36-1,1-35 1,17-53 0,-35-35-1,-35-35 1,35 0-1,70-18 1,53 0 0,19 0-1,-54-18 17,-71 0-32,18 1 15,-52-54 16,-19-52-15,-34-124 0,-160-141-1,1 176 1,-36 71 0,-17 35-1,88 53 1,53 35-1,-54 18 1,19 0 0,52 0-1,19 0 1</inkml:trace>
  <inkml:trace contextRef="#ctx0" brushRef="#br0" timeOffset="24242.89">24959 11183 0,'18'0'47,"70"0"-31,0-18-16,71-35 15,-18-17-15,106-54 31,53-105-15,-159 123-16,-35-35 16,176-229-1,-176 264 1,-18 18 0,-70 52-1,-1 19 1,1-1-1,-1-52 1,1 70 78,0-71-79,-1 36-15,19 0 16,-19-18 0</inkml:trace>
  <inkml:trace contextRef="#ctx0" brushRef="#br0" timeOffset="24898.26">26335 9507 0,'0'0'15,"17"0"-15,36-17 0,89-19 16,-1 1 0,-36-18 15,-16 36-16,-72 17 1,19 0 47,-19 35-48,-17 0 1,0 18-1,0-18-15,0 142 16,0 17 0,-35-88-1,35-71 1,0 0 0</inkml:trace>
  <inkml:trace contextRef="#ctx0" brushRef="#br0" timeOffset="26560.51">27340 8043 0,'0'0'0,"-53"0"16,18 0 0,0-17-1,0 17 1,-1 0-1,1 0 1,-18 0 0,-18 0-1,19 0 1,-54 17 0,70 1-1,-16 17 1,16-17-16,-17 0 15,-17 34 1,17 1 0,-18 18-1,36 17 1,0-17 0,17 34 15,-17-16-16,35-19 1,0 54 0,0-1-1,17 18 1,89 106 0,-53-141-1,18-18 1,-1 18-1,19-35 1,-37-36 0,19-17-1,35-1 1,0-17 0,70 0-1,0-17 16,1-36-15,-124 0 0,17-18-1,-34-70 1,-36 71 0,0-19-1,0-69 1,-71-19-1,-52-34 1,-1 34 0,71 71-1,0 18 1,18 70 15,-88-52-15,17 35-1,35-1 1,-35 19 0,36-1-1,-54-17 1,54 17 0,17 18-1,0 0 1,35 0-1</inkml:trace>
  <inkml:trace contextRef="#ctx0" brushRef="#br0" timeOffset="30018.09">26388 9701 0,'0'0'0,"-18"0"15,18 18-15,-35 0 16,0 35-1,-18-36 17,17 36-17,1-53-15,17 18 16,-17-1 0,-71 36-1,1 0 1,-54 18-1,-35-18 1,0 17 0,35-34-1,0-1 1,0-18 0,-35 19 15,-70 17-16,123-18 1,17-17 0,-87 17-1,87-35 1,1 0 0,-18 0-1,17 0 1,36 0-1,-53 0 1,35 0 0,-18 0-1,19-18 1,16 1 15,-16-1-15,52 0-1,17 18 1,-34-17 0,-36-19-1,0 19 1,53-1 0,-17-17-1,34 17 1,-105-52-1,88 52 1,36-17 0,-19 17-1,1-35 1,-53-17 0,-18-36-1,36 18 16,34 52-15,19-17 0,-19 18-1,36 17 17</inkml:trace>
  <inkml:trace contextRef="#ctx0" brushRef="#br0" timeOffset="30506.59">21449 9419 0,'0'0'0,"0"35"15,-18 18-15,-17 36 16,-18 34 0,18 0 15,17-34-16,0-19 1,1-52 0,-1 17-1</inkml:trace>
  <inkml:trace contextRef="#ctx0" brushRef="#br0" timeOffset="30876.25">21237 9701 0,'18'0'31,"17"0"-31,36 0 16,17 0-16,0 18 15,18 0-15,88 17 16,-88-17 0,0 17-1,-89-35 1,1 0 0</inkml:trace>
  <inkml:trace contextRef="#ctx0" brushRef="#br0" timeOffset="32142.02">21078 7937 0,'-17'0'16,"-18"0"-1,17 0 1,-35 0-1,18 0-15,-1 0 16,-52 18 0,18 35-1,-36-18 1,35 54 0,-17-37-1,18-16 1,17 34-1,35-34 1,18 52 0,0 0-1,0 35 1,18-17 0,70 0-1,-35 18 16,-18-19-15,0 1 0,18-18-1,0 36 1,0-18 0,18-36-1,17-17 1,-53-35-1,106 17 1,-53-35 0,71-18-1,18-70 1,-1-18 0,-123 1-1,-36-37 16,-34-104-15,-54 16 0,18 54-1,0 35 1,1 17 0,-125 1-1,71 35 1,18 52-1,-18-17 1,18 18 0,-35 17-1,34 1 1,1-1 0,53 18-1</inkml:trace>
  <inkml:trace contextRef="#ctx0" brushRef="#br0" timeOffset="32929.99">20884 7955 0,'18'0'31,"-18"-35"-16,-18-18 1,1 18-16,-71-71 16,-124-194-1,141 194 1,1 0-16,-71-105 16,35 34-1,18 18 16,-18 71-15,35-18 0,1 1-1,17 16 1,18 19 0,17 70-1,0-53 1,1 35-1,-19-52 1,36 34 0,0 19 46,0-1-46,0-17-1</inkml:trace>
  <inkml:trace contextRef="#ctx0" brushRef="#br0" timeOffset="33394.61">19667 5962 0,'-17'0'16,"17"53"-1,-18 0 1,18 35 0,-18 53-1,-17-53 1,18-52-1,-1 16 1,18-34 0,0 0-1</inkml:trace>
  <inkml:trace contextRef="#ctx0" brushRef="#br0" timeOffset="33810.4">19579 6032 0,'0'0'15,"18"0"-15,70 0 16,71 89 0,-1-36-1,37 17 1,-19 1 0,-141-71-1,-17 0 1,-1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80964A-D919-4F67-9130-7CE1930396EC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CD3FC-7D40-49F0-8A8E-EF021BCCD6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55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929B46-AF86-408A-B32A-9BE18A49D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C0B563-C024-4375-A429-4232655A9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0F6362-FA48-4B14-AE82-A8736B903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9084-CA62-4A2B-93BD-CE5874B6A40A}" type="datetime1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D90B55-FF0F-4779-978F-F26DAB93C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AB20B3-F79E-4269-A37F-112177FE3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147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E7E4D6-3A1C-4499-98B4-A866A5460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6D3621-0A35-444C-BFA1-6656E515AB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07C338-D053-4915-91F7-19A6AC9DD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72443-5FC5-4359-9896-2F7FEEAD8F18}" type="datetime1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D7E42-9C65-45D4-83D4-D2F3453BE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C21DF7-E94D-4426-B76C-AD5B310D2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212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61CA959-1252-4CD9-98FE-8F81060657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AC190D-A95C-4F37-8826-AA237D69E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DD7137-511D-4F39-9D1B-548B533AD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8746A-8C05-4412-A3BF-DB3BAF92205D}" type="datetime1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974222-7F3C-4531-BFC4-B424F3F02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F3C11B-0CD7-4375-9DCA-26608217C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3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95308F-B4DA-44A8-B2C0-B8372F85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946D46-0C71-461C-B5A3-162E9094C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57B00B-6CE6-4AD6-99CE-A68EBFA8C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0D2FB-E9EF-4D6D-A342-4162B882A9C8}" type="datetime1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E6CFCA-C34C-469E-ACC2-342150A43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D69CDB-064D-4349-9C61-CCF128110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593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DC573B-D931-4440-AF46-26225B7D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97D25C-617E-4441-BA24-DCF0F42DB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48EF18-8BA2-43A3-86B4-6A8940548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85C5-C676-4EE3-8752-4FD145E218EC}" type="datetime1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F197BF-F33A-4E86-9E0E-135C22223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07D260-D2E5-40D9-9C59-D9F0C3562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329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BE81CC-847B-481A-B4F9-9843615D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F636E1-DF1A-4585-A2E5-8D2AB77FE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17CE2D-356A-4D56-A8C0-B30B449D7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7BFDA8-45CF-479C-9AB0-7B1C3D101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1764-4611-4193-9DD2-FD6EB7D21B12}" type="datetime1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D3BE4E-C8A0-4D0D-A071-33B14F0E6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E8931D-07CE-4980-8583-1E551323E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159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F7369-1E9F-4C33-8247-8D673EEA8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5C475A-106B-4558-A7CC-42C09BACB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6ADC8A-83D5-4493-88DB-C60AE2046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1F854B-0542-4F52-AD33-F32C73D98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8331AC-1051-4C39-9C72-85587040AC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B7AC52F-1B85-4A98-85A9-EDED339A2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2FB2E-EBC6-46E6-8844-36A077C32B54}" type="datetime1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A9319F-0A57-4469-8AD8-9DE925B6B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6BEB3E6-D6CA-4550-AB23-2358403F2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10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06450-4A44-434F-97DB-E0EFB6C4C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5D0E7AB-DE37-41B0-BE02-7F4E0CC84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9ADA-2B9E-44AC-8F90-134429E1FE5E}" type="datetime1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71A1F6-73EF-4C4E-9198-C09B52523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777F3A-C8D3-47E4-ABA5-F76628920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516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649F3E-3EFB-49BE-8350-AAF80C406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1936-67D1-4B83-8AC2-CD04DEFEE1F9}" type="datetime1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B1C0641-5E25-4412-AABA-16D6DD515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ECB3BC-CB93-48CF-800E-4E76FBF20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014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DD94CF-9690-4CD3-B585-E4EDA8DD8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5E44C8-EF27-4CDE-B103-319B32D61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EC55B98-C2E3-4C04-9211-47A1D6167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366491-61F7-45D2-9EEF-EB0516D83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6976-5A73-4144-AED1-CF9F49BBAD9F}" type="datetime1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B2FFF4-6A98-45D0-BA66-237556880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2AAD4B-EBFB-484A-A28B-583B82247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008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F15D36-AD1D-448F-A839-11366FE3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309C968-B54D-4FAD-9147-6930468CDD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0043A9-B9EA-4EB6-A848-D2CAB44BBF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C4AEC9-BC69-4ED5-B5CE-DD51034B0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2A88-7E3A-4F53-8F12-D3A5A14D228A}" type="datetime1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6AA6A1-5980-4728-9CC8-99F10D9EF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556CEC-F262-4903-BD5C-B7D2A6C7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936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EF17DFE-36B4-41E5-935A-E741CF694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40CFE9-685C-491B-9D52-D8413D96F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2D2E21-D70A-4026-B5F2-FE327EB1C1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88F49-4ED9-498F-B0C0-843BB2BC97C0}" type="datetime1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52E54D-A1B7-4F70-AC6D-3F5C9D3A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9B3C5E-3EB1-43C6-8335-4F127ED42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C0AC9-33A5-4AB7-B73C-10EA0F3CC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455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41.emf"/><Relationship Id="rId5" Type="http://schemas.openxmlformats.org/officeDocument/2006/relationships/image" Target="../media/image50.png"/><Relationship Id="rId10" Type="http://schemas.openxmlformats.org/officeDocument/2006/relationships/customXml" Target="../ink/ink2.xml"/><Relationship Id="rId4" Type="http://schemas.openxmlformats.org/officeDocument/2006/relationships/image" Target="../media/image49.png"/><Relationship Id="rId9" Type="http://schemas.openxmlformats.org/officeDocument/2006/relationships/image" Target="../media/image4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2.png"/><Relationship Id="rId7" Type="http://schemas.openxmlformats.org/officeDocument/2006/relationships/image" Target="../media/image6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74.emf"/><Relationship Id="rId4" Type="http://schemas.openxmlformats.org/officeDocument/2006/relationships/image" Target="../media/image76.png"/><Relationship Id="rId9" Type="http://schemas.openxmlformats.org/officeDocument/2006/relationships/customXml" Target="../ink/ink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emf"/><Relationship Id="rId5" Type="http://schemas.openxmlformats.org/officeDocument/2006/relationships/customXml" Target="../ink/ink4.xml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emf"/><Relationship Id="rId5" Type="http://schemas.openxmlformats.org/officeDocument/2006/relationships/customXml" Target="../ink/ink5.xml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4CF37-CBAC-458E-88A1-298EF05E8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3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1.RNN</a:t>
            </a:r>
            <a:endParaRPr lang="zh-CN" altLang="en-US" sz="28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976172A-4E65-4A88-8D39-9112BFD8E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35" y="1071481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i="1" dirty="0"/>
              <a:t>神经网络基础</a:t>
            </a:r>
            <a:endParaRPr lang="zh-CN" altLang="en-US" sz="2000" b="1" dirty="0"/>
          </a:p>
          <a:p>
            <a:r>
              <a:rPr lang="zh-CN" altLang="en-US" sz="2000" dirty="0"/>
              <a:t>神经网络可以当做是能够拟合任意函数的黑盒子，只要训练数据足够，给定特定的</a:t>
            </a:r>
            <a:r>
              <a:rPr lang="en-US" altLang="zh-CN" sz="2000" dirty="0"/>
              <a:t>x</a:t>
            </a:r>
            <a:r>
              <a:rPr lang="zh-CN" altLang="en-US" sz="2000" dirty="0"/>
              <a:t>，就能得到希望的</a:t>
            </a:r>
            <a:r>
              <a:rPr lang="en-US" altLang="zh-CN" sz="2000" dirty="0"/>
              <a:t>y</a:t>
            </a:r>
            <a:r>
              <a:rPr lang="zh-CN" altLang="en-US" sz="2000" dirty="0"/>
              <a:t>，结构图如下：</a:t>
            </a:r>
          </a:p>
          <a:p>
            <a:pPr marL="0" indent="0">
              <a:buNone/>
            </a:pPr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4E438D-E7B4-4293-82B6-833E31ACD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722" y="2103233"/>
            <a:ext cx="5457825" cy="34575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EF85EAD-24D8-4C4C-9F67-006A83754044}"/>
              </a:ext>
            </a:extLst>
          </p:cNvPr>
          <p:cNvSpPr txBox="1"/>
          <p:nvPr/>
        </p:nvSpPr>
        <p:spPr>
          <a:xfrm>
            <a:off x="357433" y="5925041"/>
            <a:ext cx="10935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将神经网络模型训练好之后，在输入层给定一个</a:t>
            </a:r>
            <a:r>
              <a:rPr lang="en-US" altLang="zh-CN" sz="2000" dirty="0"/>
              <a:t>x</a:t>
            </a:r>
            <a:r>
              <a:rPr lang="zh-CN" altLang="en-US" sz="2000" dirty="0"/>
              <a:t>，通过网络之后就能够在输出层得到特定的</a:t>
            </a:r>
            <a:r>
              <a:rPr lang="en-US" altLang="zh-CN" sz="2000" dirty="0"/>
              <a:t>y</a:t>
            </a:r>
            <a:r>
              <a:rPr lang="zh-CN" altLang="en-US" sz="2000" dirty="0"/>
              <a:t>，那么既然有了这么强大的模型，为什么还需要</a:t>
            </a:r>
            <a:r>
              <a:rPr lang="en-US" altLang="zh-CN" sz="2000" dirty="0"/>
              <a:t>RNN</a:t>
            </a:r>
            <a:r>
              <a:rPr lang="zh-CN" altLang="en-US" sz="2000" dirty="0"/>
              <a:t>（循环神经网络）呢？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469485-CBB1-4A52-A92A-07093CDC7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728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A40C1EB-2C4D-429E-B77B-C95033AE9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9235" y="858184"/>
            <a:ext cx="2565663" cy="51416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E64DA44-A041-4E34-98B3-EEF4F76863FB}"/>
              </a:ext>
            </a:extLst>
          </p:cNvPr>
          <p:cNvSpPr txBox="1"/>
          <p:nvPr/>
        </p:nvSpPr>
        <p:spPr>
          <a:xfrm>
            <a:off x="707010" y="2988297"/>
            <a:ext cx="6881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有时在网上能看到这样的神经网络图，表示在每个时间步上输入</a:t>
            </a:r>
            <a:r>
              <a:rPr lang="en-US" altLang="zh-CN" sz="2000" dirty="0" err="1"/>
              <a:t>xt</a:t>
            </a:r>
            <a:r>
              <a:rPr lang="zh-CN" altLang="en-US" sz="2000" dirty="0"/>
              <a:t>，输出</a:t>
            </a:r>
            <a:r>
              <a:rPr lang="en-US" altLang="zh-CN" sz="2000" dirty="0" err="1"/>
              <a:t>yt</a:t>
            </a:r>
            <a:r>
              <a:rPr lang="zh-CN" altLang="en-US" sz="2000" dirty="0"/>
              <a:t>，并且循环连接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9099785-0FB3-46BE-AA45-1F3C73EC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615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0DCEA82-6AF2-4540-B042-4CB00A6A7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520" r="20757" b="27260"/>
          <a:stretch/>
        </p:blipFill>
        <p:spPr>
          <a:xfrm>
            <a:off x="861256" y="952106"/>
            <a:ext cx="10010153" cy="4421172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3B410B1-43CA-4180-AC84-20B4D2F9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447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F075DCE-2B37-429A-8752-3380341EE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04" y="247405"/>
            <a:ext cx="10002626" cy="437361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A523A14-4DD3-42D8-B31C-64099AE5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093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4E87460-5CE8-41AD-963C-C32B6359C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992" y="1131821"/>
            <a:ext cx="8458200" cy="800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212CC53-6C41-4B11-88C3-87C71AFE0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87" y="2506956"/>
            <a:ext cx="6105525" cy="7239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26E665-5D52-4F3B-8958-843A5820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836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BF56F6-7F27-4D14-86DB-932748C61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60" y="1042741"/>
            <a:ext cx="10153650" cy="39052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7D31EDC-A883-4C1A-873A-C1E41CD9BB1A}"/>
              </a:ext>
            </a:extLst>
          </p:cNvPr>
          <p:cNvSpPr txBox="1"/>
          <p:nvPr/>
        </p:nvSpPr>
        <p:spPr>
          <a:xfrm>
            <a:off x="575034" y="329938"/>
            <a:ext cx="7861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这是一张清理后的神经网络示意图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27EBCE-00E3-44DD-B10E-C1CCE0BFB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60" y="4947991"/>
            <a:ext cx="1388195" cy="8672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E36A37-301A-4143-B120-11C3E72E8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288" y="4947991"/>
            <a:ext cx="6448425" cy="8672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DDB40F-8CD1-4C77-B580-14A562244D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95" b="-1"/>
          <a:stretch/>
        </p:blipFill>
        <p:spPr>
          <a:xfrm>
            <a:off x="2381593" y="5941241"/>
            <a:ext cx="4810125" cy="73764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2ABFF5D-8F74-4AF8-A051-B1DA6DE5C87F}"/>
              </a:ext>
            </a:extLst>
          </p:cNvPr>
          <p:cNvSpPr/>
          <p:nvPr/>
        </p:nvSpPr>
        <p:spPr>
          <a:xfrm>
            <a:off x="6096000" y="33341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W</a:t>
            </a:r>
            <a:r>
              <a:rPr lang="en-US" altLang="zh-CN" sz="1200" dirty="0">
                <a:solidFill>
                  <a:srgbClr val="FF0000"/>
                </a:solidFill>
              </a:rPr>
              <a:t>ax</a:t>
            </a:r>
            <a:r>
              <a:rPr lang="zh-CN" altLang="en-US" sz="1200" dirty="0">
                <a:solidFill>
                  <a:srgbClr val="FF0000"/>
                </a:solidFill>
              </a:rPr>
              <a:t>表示</a:t>
            </a:r>
            <a:r>
              <a:rPr lang="en-US" altLang="zh-CN" sz="2000" dirty="0">
                <a:solidFill>
                  <a:srgbClr val="FF0000"/>
                </a:solidFill>
              </a:rPr>
              <a:t>W</a:t>
            </a:r>
            <a:r>
              <a:rPr lang="en-US" altLang="zh-CN" sz="1200" dirty="0">
                <a:solidFill>
                  <a:srgbClr val="FF0000"/>
                </a:solidFill>
              </a:rPr>
              <a:t>ax</a:t>
            </a:r>
            <a:r>
              <a:rPr lang="zh-CN" altLang="en-US" sz="2000" dirty="0">
                <a:solidFill>
                  <a:srgbClr val="FF0000"/>
                </a:solidFill>
              </a:rPr>
              <a:t>要乘以某个</a:t>
            </a:r>
            <a:r>
              <a:rPr lang="en-US" altLang="zh-CN" sz="2000" dirty="0">
                <a:solidFill>
                  <a:srgbClr val="FF0000"/>
                </a:solidFill>
              </a:rPr>
              <a:t>x</a:t>
            </a:r>
            <a:r>
              <a:rPr lang="zh-CN" altLang="en-US" sz="2000" dirty="0">
                <a:solidFill>
                  <a:srgbClr val="FF0000"/>
                </a:solidFill>
              </a:rPr>
              <a:t>类型的量，然后第一个下标</a:t>
            </a:r>
            <a:r>
              <a:rPr lang="en-US" altLang="zh-CN" sz="2000" dirty="0">
                <a:solidFill>
                  <a:srgbClr val="FF0000"/>
                </a:solidFill>
              </a:rPr>
              <a:t>a</a:t>
            </a:r>
            <a:r>
              <a:rPr lang="zh-CN" altLang="en-US" sz="2000" dirty="0">
                <a:solidFill>
                  <a:srgbClr val="FF0000"/>
                </a:solidFill>
              </a:rPr>
              <a:t>表示它是用来计算某个</a:t>
            </a:r>
            <a:r>
              <a:rPr lang="en-US" altLang="zh-CN" sz="2000" dirty="0">
                <a:solidFill>
                  <a:srgbClr val="FF0000"/>
                </a:solidFill>
              </a:rPr>
              <a:t>a</a:t>
            </a:r>
            <a:r>
              <a:rPr lang="zh-CN" altLang="en-US" sz="2000" dirty="0">
                <a:solidFill>
                  <a:srgbClr val="FF0000"/>
                </a:solidFill>
              </a:rPr>
              <a:t>类型的变量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351484E-077E-4094-ACA5-391BF67A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5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2411E79-36E1-43A6-A7DD-9DF81600C53F}"/>
              </a:ext>
            </a:extLst>
          </p:cNvPr>
          <p:cNvSpPr txBox="1"/>
          <p:nvPr/>
        </p:nvSpPr>
        <p:spPr>
          <a:xfrm>
            <a:off x="490194" y="386499"/>
            <a:ext cx="4157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激活函数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BE1DB7-5652-410D-9619-F267D1404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94" y="1346952"/>
            <a:ext cx="6448425" cy="8672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44AC84F-B644-46EA-83AB-9FEA1AA254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95" b="-1"/>
          <a:stretch/>
        </p:blipFill>
        <p:spPr>
          <a:xfrm>
            <a:off x="386499" y="2340202"/>
            <a:ext cx="4810125" cy="73764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4738DF8-154D-4602-A605-5F300105ADA4}"/>
              </a:ext>
            </a:extLst>
          </p:cNvPr>
          <p:cNvSpPr txBox="1"/>
          <p:nvPr/>
        </p:nvSpPr>
        <p:spPr>
          <a:xfrm>
            <a:off x="7362334" y="1402432"/>
            <a:ext cx="3421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tanh/</a:t>
            </a:r>
            <a:r>
              <a:rPr lang="en-US" altLang="zh-CN" sz="4000" dirty="0" err="1"/>
              <a:t>relu</a:t>
            </a:r>
            <a:endParaRPr lang="zh-CN" alt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D14B6EA-89E1-46E4-9225-8563E46F9169}"/>
              </a:ext>
            </a:extLst>
          </p:cNvPr>
          <p:cNvSpPr txBox="1"/>
          <p:nvPr/>
        </p:nvSpPr>
        <p:spPr>
          <a:xfrm>
            <a:off x="5448693" y="2340202"/>
            <a:ext cx="354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/>
              <a:t>sigmod</a:t>
            </a:r>
            <a:r>
              <a:rPr lang="en-US" altLang="zh-CN" sz="3600" dirty="0"/>
              <a:t>/</a:t>
            </a:r>
            <a:r>
              <a:rPr lang="en-US" altLang="zh-CN" sz="3600" dirty="0" err="1"/>
              <a:t>softmax</a:t>
            </a:r>
            <a:endParaRPr lang="zh-CN" altLang="en-US" sz="36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14D822-EF1E-412A-BE0B-4C7C9F03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53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D3E3296-1202-4C19-A99E-964A3397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81A114-1C50-4CA7-A5E2-97D1CEECB6DD}"/>
              </a:ext>
            </a:extLst>
          </p:cNvPr>
          <p:cNvSpPr txBox="1"/>
          <p:nvPr/>
        </p:nvSpPr>
        <p:spPr>
          <a:xfrm>
            <a:off x="397739" y="2465766"/>
            <a:ext cx="50291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特点：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tanh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的输出区间是在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(-1,1)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之间，而且整个函数是以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0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为中心的。</a:t>
            </a:r>
            <a:endParaRPr lang="en-US" altLang="zh-CN" sz="14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隐藏层用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tanh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函数，输出层用</a:t>
            </a:r>
            <a:r>
              <a:rPr lang="en-US" altLang="zh-CN" sz="1400" b="0" i="0" dirty="0" err="1">
                <a:solidFill>
                  <a:srgbClr val="4D4D4D"/>
                </a:solidFill>
                <a:effectLst/>
                <a:latin typeface="-apple-system"/>
              </a:rPr>
              <a:t>sigmod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函数</a:t>
            </a:r>
            <a:endParaRPr lang="en-US" altLang="zh-CN" sz="14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en-US" altLang="zh-CN" sz="1400" dirty="0">
              <a:solidFill>
                <a:srgbClr val="4D4D4D"/>
              </a:solidFill>
              <a:latin typeface="-apple-system"/>
            </a:endParaRPr>
          </a:p>
          <a:p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缺点：</a:t>
            </a:r>
            <a:endParaRPr lang="en-US" altLang="zh-CN" sz="1400" dirty="0">
              <a:solidFill>
                <a:srgbClr val="4D4D4D"/>
              </a:solidFill>
              <a:latin typeface="-apple-system"/>
            </a:endParaRPr>
          </a:p>
          <a:p>
            <a:r>
              <a:rPr lang="en-US" altLang="zh-CN" sz="1400" dirty="0">
                <a:solidFill>
                  <a:srgbClr val="4D4D4D"/>
                </a:solidFill>
                <a:latin typeface="-apple-system"/>
              </a:rPr>
              <a:t>1.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梯度消失</a:t>
            </a:r>
            <a:endParaRPr lang="en-US" altLang="zh-CN" sz="1400" dirty="0">
              <a:solidFill>
                <a:srgbClr val="4D4D4D"/>
              </a:solidFill>
              <a:latin typeface="-apple-system"/>
            </a:endParaRPr>
          </a:p>
          <a:p>
            <a:r>
              <a:rPr lang="en-US" altLang="zh-CN" sz="1400" dirty="0">
                <a:solidFill>
                  <a:srgbClr val="4D4D4D"/>
                </a:solidFill>
                <a:latin typeface="-apple-system"/>
              </a:rPr>
              <a:t>2.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指数计算慢</a:t>
            </a:r>
            <a:endParaRPr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665B1E5-EB65-4FBA-BD93-AECB4D614B31}"/>
              </a:ext>
            </a:extLst>
          </p:cNvPr>
          <p:cNvSpPr txBox="1"/>
          <p:nvPr/>
        </p:nvSpPr>
        <p:spPr>
          <a:xfrm>
            <a:off x="6511335" y="4951162"/>
            <a:ext cx="54607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优点：</a:t>
            </a:r>
            <a:r>
              <a:rPr lang="en-US" altLang="zh-CN" sz="1400" dirty="0"/>
              <a:t>1.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在输入为正数的时候，不存在梯度消失问题</a:t>
            </a:r>
            <a:endParaRPr lang="en-US" altLang="zh-CN" sz="14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en-US" altLang="zh-CN" sz="1400" dirty="0">
                <a:solidFill>
                  <a:srgbClr val="4D4D4D"/>
                </a:solidFill>
                <a:latin typeface="-apple-system"/>
              </a:rPr>
              <a:t>2.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计算速度要快很多。</a:t>
            </a:r>
            <a:r>
              <a:rPr lang="en-US" altLang="zh-CN" sz="1400" b="0" i="0" dirty="0" err="1">
                <a:solidFill>
                  <a:srgbClr val="4D4D4D"/>
                </a:solidFill>
                <a:effectLst/>
                <a:latin typeface="-apple-system"/>
              </a:rPr>
              <a:t>ReLU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函数只有线性关系，不管是前向传播还是反向传播，都比</a:t>
            </a:r>
            <a:r>
              <a:rPr lang="en-US" altLang="zh-CN" sz="1400" b="0" i="0" dirty="0" err="1">
                <a:solidFill>
                  <a:srgbClr val="4D4D4D"/>
                </a:solidFill>
                <a:effectLst/>
                <a:latin typeface="-apple-system"/>
              </a:rPr>
              <a:t>sigmod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和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tanh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要快很多</a:t>
            </a:r>
            <a:endParaRPr lang="en-US" altLang="zh-CN" sz="14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缺点：</a:t>
            </a:r>
            <a:endParaRPr lang="en-US" altLang="zh-CN" sz="1400" dirty="0">
              <a:solidFill>
                <a:srgbClr val="4D4D4D"/>
              </a:solidFill>
              <a:latin typeface="-apple-system"/>
            </a:endParaRPr>
          </a:p>
          <a:p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1.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当输入是负数的时候，</a:t>
            </a:r>
            <a:r>
              <a:rPr lang="en-US" altLang="zh-CN" sz="1400" b="0" i="0" dirty="0" err="1">
                <a:solidFill>
                  <a:srgbClr val="4D4D4D"/>
                </a:solidFill>
                <a:effectLst/>
                <a:latin typeface="-apple-system"/>
              </a:rPr>
              <a:t>ReLU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是完全不被激活的，导致神经元死亡</a:t>
            </a:r>
            <a:endParaRPr lang="en-US" altLang="zh-CN" sz="14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en-US" altLang="zh-CN" sz="1400" dirty="0">
                <a:solidFill>
                  <a:srgbClr val="4D4D4D"/>
                </a:solidFill>
                <a:latin typeface="-apple-system"/>
              </a:rPr>
              <a:t>2.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 err="1">
                <a:solidFill>
                  <a:srgbClr val="4D4D4D"/>
                </a:solidFill>
                <a:effectLst/>
                <a:latin typeface="-apple-system"/>
              </a:rPr>
              <a:t>ReLU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函数的输出要么是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0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，要么是正数。不是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0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为中心</a:t>
            </a:r>
            <a:endParaRPr lang="en-US" altLang="zh-CN" sz="14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zh-CN" altLang="en-US" sz="1400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2670F8E-D2B7-44EC-A078-A44826D1029B}"/>
              </a:ext>
            </a:extLst>
          </p:cNvPr>
          <p:cNvGrpSpPr/>
          <p:nvPr/>
        </p:nvGrpSpPr>
        <p:grpSpPr>
          <a:xfrm>
            <a:off x="326530" y="66621"/>
            <a:ext cx="6256013" cy="2142906"/>
            <a:chOff x="397739" y="211143"/>
            <a:chExt cx="6256013" cy="2142906"/>
          </a:xfrm>
        </p:grpSpPr>
        <p:pic>
          <p:nvPicPr>
            <p:cNvPr id="1026" name="Picture 2" descr="è¿éåå¾çæè¿°">
              <a:extLst>
                <a:ext uri="{FF2B5EF4-FFF2-40B4-BE49-F238E27FC236}">
                  <a16:creationId xmlns:a16="http://schemas.microsoft.com/office/drawing/2014/main" id="{A820805B-D5B5-4620-BB16-021F58C8BF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739" y="211143"/>
              <a:ext cx="2953060" cy="2052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E30EA85-21C8-4738-B139-775437562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9320" y="919557"/>
              <a:ext cx="1472396" cy="635298"/>
            </a:xfrm>
            <a:prstGeom prst="rect">
              <a:avLst/>
            </a:prstGeom>
          </p:spPr>
        </p:pic>
        <p:pic>
          <p:nvPicPr>
            <p:cNvPr id="1032" name="Picture 8" descr="è¿éåå¾çæè¿°">
              <a:extLst>
                <a:ext uri="{FF2B5EF4-FFF2-40B4-BE49-F238E27FC236}">
                  <a16:creationId xmlns:a16="http://schemas.microsoft.com/office/drawing/2014/main" id="{ADB9E2B8-3E28-401C-BF4F-C79CFD997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0692" y="408814"/>
              <a:ext cx="2953060" cy="1945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F29125D9-6325-4619-9F04-ECF53B05D945}"/>
              </a:ext>
            </a:extLst>
          </p:cNvPr>
          <p:cNvSpPr txBox="1"/>
          <p:nvPr/>
        </p:nvSpPr>
        <p:spPr>
          <a:xfrm>
            <a:off x="6759019" y="322724"/>
            <a:ext cx="52130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特点：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它能够把输入的连续实值变换为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0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和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1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之间的输出，类似于概率</a:t>
            </a:r>
            <a:endParaRPr lang="en-US" altLang="zh-CN" sz="14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en-US" altLang="zh-CN" sz="1400" dirty="0">
              <a:solidFill>
                <a:srgbClr val="4D4D4D"/>
              </a:solidFill>
              <a:latin typeface="-apple-system"/>
            </a:endParaRPr>
          </a:p>
          <a:p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缺点：</a:t>
            </a:r>
            <a:endParaRPr lang="en-US" altLang="zh-CN" sz="1400" dirty="0">
              <a:solidFill>
                <a:srgbClr val="4D4D4D"/>
              </a:solidFill>
              <a:latin typeface="-apple-system"/>
            </a:endParaRPr>
          </a:p>
          <a:p>
            <a:r>
              <a:rPr lang="en-US" altLang="zh-CN" sz="1400" dirty="0">
                <a:solidFill>
                  <a:srgbClr val="4D4D4D"/>
                </a:solidFill>
                <a:latin typeface="-apple-system"/>
              </a:rPr>
              <a:t>1.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梯度消失。导数值在</a:t>
            </a:r>
            <a:r>
              <a:rPr lang="en-US" altLang="zh-CN" sz="1400" dirty="0">
                <a:solidFill>
                  <a:srgbClr val="4D4D4D"/>
                </a:solidFill>
                <a:latin typeface="-apple-system"/>
              </a:rPr>
              <a:t>0-0.25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，反向传播时相乘会趋近于</a:t>
            </a:r>
            <a:r>
              <a:rPr lang="en-US" altLang="zh-CN" sz="1400" dirty="0">
                <a:solidFill>
                  <a:srgbClr val="4D4D4D"/>
                </a:solidFill>
                <a:latin typeface="-apple-system"/>
              </a:rPr>
              <a:t>0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，导致前面的权值无法更新</a:t>
            </a:r>
            <a:endParaRPr lang="en-US" altLang="zh-CN" sz="1400" dirty="0">
              <a:solidFill>
                <a:srgbClr val="4D4D4D"/>
              </a:solidFill>
              <a:latin typeface="-apple-system"/>
            </a:endParaRPr>
          </a:p>
          <a:p>
            <a:r>
              <a:rPr lang="en-US" altLang="zh-CN" sz="1400" dirty="0">
                <a:solidFill>
                  <a:srgbClr val="4D4D4D"/>
                </a:solidFill>
                <a:latin typeface="-apple-system"/>
              </a:rPr>
              <a:t>2.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指数计算慢</a:t>
            </a:r>
            <a:endParaRPr lang="en-US" altLang="zh-CN" sz="1400" dirty="0">
              <a:solidFill>
                <a:srgbClr val="4D4D4D"/>
              </a:solidFill>
              <a:latin typeface="-apple-system"/>
            </a:endParaRPr>
          </a:p>
          <a:p>
            <a:r>
              <a:rPr lang="en-US" altLang="zh-CN" sz="1400" dirty="0">
                <a:solidFill>
                  <a:srgbClr val="4D4D4D"/>
                </a:solidFill>
                <a:latin typeface="-apple-system"/>
              </a:rPr>
              <a:t>3.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均值不是</a:t>
            </a:r>
            <a:r>
              <a:rPr lang="en-US" altLang="zh-CN" sz="1400" dirty="0">
                <a:solidFill>
                  <a:srgbClr val="4D4D4D"/>
                </a:solidFill>
                <a:latin typeface="-apple-system"/>
              </a:rPr>
              <a:t>0</a:t>
            </a:r>
            <a:endParaRPr lang="zh-CN" altLang="en-US" sz="1400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F9659F7-6AEF-453A-8885-48EF939DCC08}"/>
              </a:ext>
            </a:extLst>
          </p:cNvPr>
          <p:cNvGrpSpPr/>
          <p:nvPr/>
        </p:nvGrpSpPr>
        <p:grpSpPr>
          <a:xfrm>
            <a:off x="5364652" y="2276127"/>
            <a:ext cx="6491895" cy="2359249"/>
            <a:chOff x="1066731" y="3897075"/>
            <a:chExt cx="6491895" cy="2359249"/>
          </a:xfrm>
        </p:grpSpPr>
        <p:pic>
          <p:nvPicPr>
            <p:cNvPr id="1034" name="Picture 10" descr="tanh(x)åå¶å¯¼æ°çå ä½å¾å">
              <a:extLst>
                <a:ext uri="{FF2B5EF4-FFF2-40B4-BE49-F238E27FC236}">
                  <a16:creationId xmlns:a16="http://schemas.microsoft.com/office/drawing/2014/main" id="{AC295BE7-BF2F-453A-AC60-FC3E25199B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731" y="3897075"/>
              <a:ext cx="6491895" cy="2359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E27E7A8-06A6-4679-A47B-7B10D3DDF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0799" y="4321611"/>
              <a:ext cx="2171700" cy="800100"/>
            </a:xfrm>
            <a:prstGeom prst="rect">
              <a:avLst/>
            </a:prstGeom>
          </p:spPr>
        </p:pic>
      </p:grpSp>
      <p:pic>
        <p:nvPicPr>
          <p:cNvPr id="1036" name="Picture 12" descr="è¿éåå¾çæè¿°">
            <a:extLst>
              <a:ext uri="{FF2B5EF4-FFF2-40B4-BE49-F238E27FC236}">
                <a16:creationId xmlns:a16="http://schemas.microsoft.com/office/drawing/2014/main" id="{609CBDDF-75A6-43B6-8A0E-3E155712A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39" y="4733529"/>
            <a:ext cx="6113596" cy="194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0D5CF52-E72C-4F08-B823-19A64D2888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5518" y="5496597"/>
            <a:ext cx="1895475" cy="419100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9000591-2D10-465A-B06F-653DAB4262B7}"/>
              </a:ext>
            </a:extLst>
          </p:cNvPr>
          <p:cNvCxnSpPr>
            <a:cxnSpLocks/>
          </p:cNvCxnSpPr>
          <p:nvPr/>
        </p:nvCxnSpPr>
        <p:spPr>
          <a:xfrm>
            <a:off x="165370" y="2263268"/>
            <a:ext cx="11806670" cy="12859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4859555-9124-4F65-A2FD-221A457F6E60}"/>
              </a:ext>
            </a:extLst>
          </p:cNvPr>
          <p:cNvCxnSpPr>
            <a:cxnSpLocks/>
          </p:cNvCxnSpPr>
          <p:nvPr/>
        </p:nvCxnSpPr>
        <p:spPr>
          <a:xfrm>
            <a:off x="326530" y="4614222"/>
            <a:ext cx="11806670" cy="12859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467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4C88AA8-4DC6-4A03-9CA6-5544A56AF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17</a:t>
            </a:fld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EA6909E-2858-409E-9367-B1CC0A10545F}"/>
              </a:ext>
            </a:extLst>
          </p:cNvPr>
          <p:cNvGrpSpPr/>
          <p:nvPr/>
        </p:nvGrpSpPr>
        <p:grpSpPr>
          <a:xfrm>
            <a:off x="687323" y="1744301"/>
            <a:ext cx="10277915" cy="4792292"/>
            <a:chOff x="687323" y="1744301"/>
            <a:chExt cx="10277915" cy="479229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042BE63-603D-4321-B987-DD195540E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570" y="1744301"/>
              <a:ext cx="7391793" cy="2052492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D2083DF-B1A8-486D-9C57-2342B144E6B5}"/>
                </a:ext>
              </a:extLst>
            </p:cNvPr>
            <p:cNvSpPr txBox="1"/>
            <p:nvPr/>
          </p:nvSpPr>
          <p:spPr>
            <a:xfrm>
              <a:off x="763570" y="3805284"/>
              <a:ext cx="60944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0" i="0" dirty="0">
                  <a:solidFill>
                    <a:srgbClr val="4D4D4D"/>
                  </a:solidFill>
                  <a:effectLst/>
                  <a:latin typeface="-apple-system"/>
                </a:rPr>
                <a:t>反向传播时权重的梯度可以表示如下：</a:t>
              </a:r>
              <a:endParaRPr lang="zh-CN" altLang="en-US" dirty="0"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801ED60-E4D7-4AFF-B64F-84551D82F1FE}"/>
                </a:ext>
              </a:extLst>
            </p:cNvPr>
            <p:cNvGrpSpPr/>
            <p:nvPr/>
          </p:nvGrpSpPr>
          <p:grpSpPr>
            <a:xfrm>
              <a:off x="687323" y="4183107"/>
              <a:ext cx="6293223" cy="836574"/>
              <a:chOff x="527067" y="4281350"/>
              <a:chExt cx="7088170" cy="1085850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D54AE69-099F-486A-8103-BB0181F5D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6762" y="4281350"/>
                <a:ext cx="3038475" cy="1085850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D18C8A68-29BA-47E5-B3A8-3FF98F3642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7067" y="4379593"/>
                <a:ext cx="4175672" cy="987607"/>
              </a:xfrm>
              <a:prstGeom prst="rect">
                <a:avLst/>
              </a:prstGeom>
            </p:spPr>
          </p:pic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7329B84-C595-4405-8AF9-5CC9CC530D7D}"/>
                </a:ext>
              </a:extLst>
            </p:cNvPr>
            <p:cNvSpPr txBox="1"/>
            <p:nvPr/>
          </p:nvSpPr>
          <p:spPr>
            <a:xfrm>
              <a:off x="763570" y="5059265"/>
              <a:ext cx="6094428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0" i="0" dirty="0">
                  <a:solidFill>
                    <a:srgbClr val="4D4D4D"/>
                  </a:solidFill>
                  <a:effectLst/>
                  <a:latin typeface="-apple-system"/>
                </a:rPr>
                <a:t>xi</a:t>
              </a:r>
              <a:r>
                <a:rPr lang="zh-CN" altLang="en-US" b="0" i="0" dirty="0">
                  <a:solidFill>
                    <a:srgbClr val="4D4D4D"/>
                  </a:solidFill>
                  <a:effectLst/>
                  <a:latin typeface="-apple-system"/>
                </a:rPr>
                <a:t>是上一层神经元的输入值，即经过了</a:t>
              </a:r>
              <a:r>
                <a:rPr lang="en-US" altLang="zh-CN" b="0" i="0" dirty="0" err="1">
                  <a:solidFill>
                    <a:srgbClr val="4D4D4D"/>
                  </a:solidFill>
                  <a:effectLst/>
                  <a:latin typeface="-apple-system"/>
                </a:rPr>
                <a:t>sigmod</a:t>
              </a:r>
              <a:r>
                <a:rPr lang="zh-CN" altLang="en-US" b="0" i="0" dirty="0">
                  <a:solidFill>
                    <a:srgbClr val="4D4D4D"/>
                  </a:solidFill>
                  <a:effectLst/>
                  <a:latin typeface="-apple-system"/>
                </a:rPr>
                <a:t>函数激活过，所以肯定是正值，那么可以得出结论：在某一次反向传播时，对于神经元</a:t>
              </a:r>
              <a:r>
                <a:rPr lang="en-US" altLang="zh-CN" b="0" i="0" dirty="0">
                  <a:solidFill>
                    <a:srgbClr val="4D4D4D"/>
                  </a:solidFill>
                  <a:effectLst/>
                  <a:latin typeface="-apple-system"/>
                </a:rPr>
                <a:t>A</a:t>
              </a:r>
              <a:r>
                <a:rPr lang="zh-CN" altLang="en-US" b="0" i="0" dirty="0">
                  <a:solidFill>
                    <a:srgbClr val="4D4D4D"/>
                  </a:solidFill>
                  <a:effectLst/>
                  <a:latin typeface="-apple-system"/>
                </a:rPr>
                <a:t>来说，</a:t>
              </a:r>
              <a:r>
                <a:rPr lang="en-US" altLang="zh-CN" b="0" i="0" dirty="0">
                  <a:solidFill>
                    <a:srgbClr val="4D4D4D"/>
                  </a:solidFill>
                  <a:effectLst/>
                  <a:latin typeface="-apple-system"/>
                </a:rPr>
                <a:t>w1</a:t>
              </a:r>
              <a:r>
                <a:rPr lang="zh-CN" altLang="en-US" b="0" i="0" dirty="0">
                  <a:solidFill>
                    <a:srgbClr val="4D4D4D"/>
                  </a:solidFill>
                  <a:effectLst/>
                  <a:latin typeface="-apple-system"/>
                </a:rPr>
                <a:t>、</a:t>
              </a:r>
              <a:r>
                <a:rPr lang="en-US" altLang="zh-CN" b="0" i="0" dirty="0">
                  <a:solidFill>
                    <a:srgbClr val="4D4D4D"/>
                  </a:solidFill>
                  <a:effectLst/>
                  <a:latin typeface="-apple-system"/>
                </a:rPr>
                <a:t>w2…</a:t>
              </a:r>
              <a:r>
                <a:rPr lang="zh-CN" altLang="en-US" b="0" i="0" dirty="0">
                  <a:solidFill>
                    <a:srgbClr val="4D4D4D"/>
                  </a:solidFill>
                  <a:effectLst/>
                  <a:latin typeface="-apple-system"/>
                </a:rPr>
                <a:t>改变的方向是统一的，或正或负。所以如果你的最优值是需要</a:t>
              </a:r>
              <a:r>
                <a:rPr lang="en-US" altLang="zh-CN" b="0" i="0" dirty="0">
                  <a:solidFill>
                    <a:srgbClr val="4D4D4D"/>
                  </a:solidFill>
                  <a:effectLst/>
                  <a:latin typeface="-apple-system"/>
                </a:rPr>
                <a:t>w1</a:t>
              </a:r>
              <a:r>
                <a:rPr lang="zh-CN" altLang="en-US" b="0" i="0" dirty="0">
                  <a:solidFill>
                    <a:srgbClr val="4D4D4D"/>
                  </a:solidFill>
                  <a:effectLst/>
                  <a:latin typeface="-apple-system"/>
                </a:rPr>
                <a:t>增加，</a:t>
              </a:r>
              <a:r>
                <a:rPr lang="en-US" altLang="zh-CN" b="0" i="0" dirty="0">
                  <a:solidFill>
                    <a:srgbClr val="4D4D4D"/>
                  </a:solidFill>
                  <a:effectLst/>
                  <a:latin typeface="-apple-system"/>
                </a:rPr>
                <a:t>w2</a:t>
              </a:r>
              <a:r>
                <a:rPr lang="zh-CN" altLang="en-US" b="0" i="0" dirty="0">
                  <a:solidFill>
                    <a:srgbClr val="4D4D4D"/>
                  </a:solidFill>
                  <a:effectLst/>
                  <a:latin typeface="-apple-system"/>
                </a:rPr>
                <a:t>减少，那么只能走</a:t>
              </a:r>
              <a:r>
                <a:rPr lang="en-US" altLang="zh-CN" b="0" i="0" dirty="0">
                  <a:solidFill>
                    <a:srgbClr val="4D4D4D"/>
                  </a:solidFill>
                  <a:effectLst/>
                  <a:latin typeface="-apple-system"/>
                </a:rPr>
                <a:t>z</a:t>
              </a:r>
              <a:r>
                <a:rPr lang="zh-CN" altLang="en-US" b="0" i="0" dirty="0">
                  <a:solidFill>
                    <a:srgbClr val="4D4D4D"/>
                  </a:solidFill>
                  <a:effectLst/>
                  <a:latin typeface="-apple-system"/>
                </a:rPr>
                <a:t>字形才能实现。</a:t>
              </a:r>
              <a:endParaRPr lang="zh-CN" altLang="en-US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BB81A3D8-2318-47CC-873E-E8D3705F3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97313" y="4055915"/>
              <a:ext cx="3167925" cy="2473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004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4ED6360-A68E-45E4-B483-09858D754492}"/>
              </a:ext>
            </a:extLst>
          </p:cNvPr>
          <p:cNvSpPr/>
          <p:nvPr/>
        </p:nvSpPr>
        <p:spPr>
          <a:xfrm>
            <a:off x="267093" y="324208"/>
            <a:ext cx="117049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0" dirty="0" err="1">
                <a:solidFill>
                  <a:srgbClr val="1A1A1A"/>
                </a:solidFill>
                <a:effectLst/>
                <a:latin typeface="-apple-system"/>
              </a:rPr>
              <a:t>softmax</a:t>
            </a:r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用于多分类过程中，它将多个神经元的输出，映射到（</a:t>
            </a:r>
            <a:r>
              <a:rPr lang="en-US" altLang="zh-CN" i="0" dirty="0">
                <a:solidFill>
                  <a:srgbClr val="1A1A1A"/>
                </a:solidFill>
                <a:effectLst/>
                <a:latin typeface="-apple-system"/>
              </a:rPr>
              <a:t>0,1</a:t>
            </a:r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）区间内，可以看成概率来理解，从而来进行多分类！</a:t>
            </a:r>
          </a:p>
          <a:p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假设我们有一个数组，</a:t>
            </a:r>
            <a:r>
              <a:rPr lang="en-US" altLang="zh-CN" i="0" dirty="0">
                <a:solidFill>
                  <a:srgbClr val="1A1A1A"/>
                </a:solidFill>
                <a:effectLst/>
                <a:latin typeface="-apple-system"/>
              </a:rPr>
              <a:t>V</a:t>
            </a:r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，</a:t>
            </a:r>
            <a:r>
              <a:rPr lang="en-US" altLang="zh-CN" i="0" dirty="0">
                <a:solidFill>
                  <a:srgbClr val="1A1A1A"/>
                </a:solidFill>
                <a:effectLst/>
                <a:latin typeface="-apple-system"/>
              </a:rPr>
              <a:t>Vi</a:t>
            </a:r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表示</a:t>
            </a:r>
            <a:r>
              <a:rPr lang="en-US" altLang="zh-CN" i="0" dirty="0">
                <a:solidFill>
                  <a:srgbClr val="1A1A1A"/>
                </a:solidFill>
                <a:effectLst/>
                <a:latin typeface="-apple-system"/>
              </a:rPr>
              <a:t>V</a:t>
            </a:r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中的第</a:t>
            </a:r>
            <a:r>
              <a:rPr lang="en-US" altLang="zh-CN" i="0" dirty="0" err="1">
                <a:solidFill>
                  <a:srgbClr val="1A1A1A"/>
                </a:solidFill>
                <a:effectLst/>
                <a:latin typeface="-apple-system"/>
              </a:rPr>
              <a:t>i</a:t>
            </a:r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个元素，那么这个元素的</a:t>
            </a:r>
            <a:r>
              <a:rPr lang="en-US" altLang="zh-CN" i="0" dirty="0" err="1">
                <a:solidFill>
                  <a:srgbClr val="1A1A1A"/>
                </a:solidFill>
                <a:effectLst/>
                <a:latin typeface="-apple-system"/>
              </a:rPr>
              <a:t>softmax</a:t>
            </a:r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值就是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92E1AD-1B09-4B45-ACE4-6EA97CE0A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93" y="1387704"/>
            <a:ext cx="1866900" cy="9906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4BFFBCE-0596-4643-8D01-6795B119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30" y="2378304"/>
            <a:ext cx="645795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D80C02A-B3A6-48B4-B831-46D74E07CDAB}"/>
              </a:ext>
            </a:extLst>
          </p:cNvPr>
          <p:cNvSpPr/>
          <p:nvPr/>
        </p:nvSpPr>
        <p:spPr>
          <a:xfrm>
            <a:off x="7412611" y="2906205"/>
            <a:ext cx="40409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0" dirty="0" err="1">
                <a:solidFill>
                  <a:srgbClr val="1A1A1A"/>
                </a:solidFill>
                <a:effectLst/>
                <a:latin typeface="-apple-system"/>
              </a:rPr>
              <a:t>softmax</a:t>
            </a:r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直白来说就是将原来输出是</a:t>
            </a:r>
            <a:r>
              <a:rPr lang="en-US" altLang="zh-CN" i="0" dirty="0">
                <a:solidFill>
                  <a:srgbClr val="1A1A1A"/>
                </a:solidFill>
                <a:effectLst/>
                <a:latin typeface="-apple-system"/>
              </a:rPr>
              <a:t>3,1,-3</a:t>
            </a:r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通过</a:t>
            </a:r>
            <a:r>
              <a:rPr lang="en-US" altLang="zh-CN" i="0" dirty="0" err="1">
                <a:solidFill>
                  <a:srgbClr val="1A1A1A"/>
                </a:solidFill>
                <a:effectLst/>
                <a:latin typeface="-apple-system"/>
              </a:rPr>
              <a:t>softmax</a:t>
            </a:r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函数一作用，就映射成为</a:t>
            </a:r>
            <a:r>
              <a:rPr lang="en-US" altLang="zh-CN" i="0" dirty="0">
                <a:solidFill>
                  <a:srgbClr val="1A1A1A"/>
                </a:solidFill>
                <a:effectLst/>
                <a:latin typeface="-apple-system"/>
              </a:rPr>
              <a:t>(0,1)</a:t>
            </a:r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的值，而这些值的累和为</a:t>
            </a:r>
            <a:r>
              <a:rPr lang="en-US" altLang="zh-CN" i="0" dirty="0">
                <a:solidFill>
                  <a:srgbClr val="1A1A1A"/>
                </a:solidFill>
                <a:effectLst/>
                <a:latin typeface="-apple-system"/>
              </a:rPr>
              <a:t>1</a:t>
            </a:r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（满足概率的性质），那么我们就可以将它理解成概率，在最后选取输出结点的时候，我们就可以选取概率最大（也就是值对应最大的）结点，作为我们的预测目标！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4DF602-A345-48F4-A746-C312A560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316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BF56F6-7F27-4D14-86DB-932748C61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77" y="179112"/>
            <a:ext cx="10153650" cy="3905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E36A37-301A-4143-B120-11C3E72E8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78" y="4269261"/>
            <a:ext cx="4810126" cy="6469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DDB40F-8CD1-4C77-B580-14A562244D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95" b="-1"/>
          <a:stretch/>
        </p:blipFill>
        <p:spPr>
          <a:xfrm>
            <a:off x="246177" y="5177669"/>
            <a:ext cx="3647093" cy="5592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A5D6D6D-9C4E-4CDD-95CA-FC3FE23FE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978" y="4269260"/>
            <a:ext cx="6410325" cy="146770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F059179-1F75-4C72-9285-103B3875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53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B233A1-BE31-4E1B-AE3B-AC1778098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409" y="421031"/>
            <a:ext cx="10515600" cy="598919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为什么需要</a:t>
            </a:r>
            <a:r>
              <a:rPr lang="en-US" altLang="zh-CN" dirty="0"/>
              <a:t>RNN</a:t>
            </a:r>
            <a:r>
              <a:rPr lang="zh-CN" altLang="en-US" dirty="0"/>
              <a:t>（循环神经网络）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800" dirty="0"/>
              <a:t>普通神经网络只能单独的去处理一个个的输入，前一个输入和后一个输入是完全没有关系的。但是，某些任务需要能够更好的处理序列的信息，即前面的输入和后面的输入是有关系的。</a:t>
            </a:r>
            <a:endParaRPr lang="en-US" altLang="zh-CN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zh-CN" altLang="en-US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800" dirty="0"/>
              <a:t>比如，当我们在理解一句话意思时，孤立的理解这句话的每个词是不够的，我们需要处理这些词连接起来的整个序列； 当我们处理视频的时候，我们也不能只单独的去分析每一帧，而要分析这些帧连接起来的整个序列。</a:t>
            </a:r>
            <a:endParaRPr lang="en-US" altLang="zh-CN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800" dirty="0"/>
              <a:t>以</a:t>
            </a:r>
            <a:r>
              <a:rPr lang="en-US" altLang="zh-CN" sz="1800" dirty="0" err="1"/>
              <a:t>nlp</a:t>
            </a:r>
            <a:r>
              <a:rPr lang="zh-CN" altLang="en-US" sz="1800" dirty="0"/>
              <a:t>的一个最简单词性标注任务来说，将我 吃 苹果 三个单词标注词性为 我</a:t>
            </a:r>
            <a:r>
              <a:rPr lang="en-US" altLang="zh-CN" sz="1800" dirty="0"/>
              <a:t>/</a:t>
            </a:r>
            <a:r>
              <a:rPr lang="en-US" altLang="zh-CN" sz="1800" dirty="0" err="1"/>
              <a:t>nn</a:t>
            </a:r>
            <a:r>
              <a:rPr lang="en-US" altLang="zh-CN" sz="1800" dirty="0"/>
              <a:t> </a:t>
            </a:r>
            <a:r>
              <a:rPr lang="zh-CN" altLang="en-US" sz="1800" dirty="0"/>
              <a:t>吃</a:t>
            </a:r>
            <a:r>
              <a:rPr lang="en-US" altLang="zh-CN" sz="1800" dirty="0"/>
              <a:t>/v </a:t>
            </a:r>
            <a:r>
              <a:rPr lang="zh-CN" altLang="en-US" sz="1800" dirty="0"/>
              <a:t>苹果</a:t>
            </a:r>
            <a:r>
              <a:rPr lang="en-US" altLang="zh-CN" sz="1800" dirty="0"/>
              <a:t>/</a:t>
            </a:r>
            <a:r>
              <a:rPr lang="en-US" altLang="zh-CN" sz="1800" dirty="0" err="1"/>
              <a:t>nn</a:t>
            </a:r>
            <a:r>
              <a:rPr lang="zh-CN" altLang="en-US" sz="1800" dirty="0"/>
              <a:t>。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800" dirty="0"/>
              <a:t>那么这个任务的输入就是：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800" dirty="0"/>
              <a:t>我 吃 苹果 （已经分词好的句子）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800" dirty="0"/>
              <a:t>这个任务的输出是：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800" dirty="0"/>
              <a:t>我</a:t>
            </a:r>
            <a:r>
              <a:rPr lang="en-US" altLang="zh-CN" sz="1800" dirty="0"/>
              <a:t>/</a:t>
            </a:r>
            <a:r>
              <a:rPr lang="en-US" altLang="zh-CN" sz="1800" dirty="0" err="1"/>
              <a:t>nn</a:t>
            </a:r>
            <a:r>
              <a:rPr lang="en-US" altLang="zh-CN" sz="1800" dirty="0"/>
              <a:t> </a:t>
            </a:r>
            <a:r>
              <a:rPr lang="zh-CN" altLang="en-US" sz="1800" dirty="0"/>
              <a:t>吃</a:t>
            </a:r>
            <a:r>
              <a:rPr lang="en-US" altLang="zh-CN" sz="1800" dirty="0"/>
              <a:t>/v </a:t>
            </a:r>
            <a:r>
              <a:rPr lang="zh-CN" altLang="en-US" sz="1800" dirty="0"/>
              <a:t>苹果</a:t>
            </a:r>
            <a:r>
              <a:rPr lang="en-US" altLang="zh-CN" sz="1800" dirty="0"/>
              <a:t>/</a:t>
            </a:r>
            <a:r>
              <a:rPr lang="en-US" altLang="zh-CN" sz="1800" dirty="0" err="1"/>
              <a:t>nn</a:t>
            </a:r>
            <a:r>
              <a:rPr lang="en-US" altLang="zh-CN" sz="1800" dirty="0"/>
              <a:t>(</a:t>
            </a:r>
            <a:r>
              <a:rPr lang="zh-CN" altLang="en-US" sz="1800" dirty="0"/>
              <a:t>词性标注好的句子</a:t>
            </a:r>
            <a:r>
              <a:rPr lang="en-US" altLang="zh-CN" sz="18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800" dirty="0"/>
              <a:t>对于这个任务来说，我们当然可以直接用普通的神经网络来做，给网络的训练数据格式了就是我</a:t>
            </a:r>
            <a:r>
              <a:rPr lang="en-US" altLang="zh-CN" sz="1800" dirty="0"/>
              <a:t>-&gt; </a:t>
            </a:r>
            <a:r>
              <a:rPr lang="zh-CN" altLang="en-US" sz="1800" dirty="0"/>
              <a:t>我</a:t>
            </a:r>
            <a:r>
              <a:rPr lang="en-US" altLang="zh-CN" sz="1800" dirty="0"/>
              <a:t>/</a:t>
            </a:r>
            <a:r>
              <a:rPr lang="en-US" altLang="zh-CN" sz="1800" dirty="0" err="1"/>
              <a:t>nn</a:t>
            </a:r>
            <a:r>
              <a:rPr lang="en-US" altLang="zh-CN" sz="1800" dirty="0"/>
              <a:t> </a:t>
            </a:r>
            <a:r>
              <a:rPr lang="zh-CN" altLang="en-US" sz="1800" dirty="0"/>
              <a:t>这样的多个单独的单词</a:t>
            </a:r>
            <a:r>
              <a:rPr lang="en-US" altLang="zh-CN" sz="1800" dirty="0"/>
              <a:t>-&gt;</a:t>
            </a:r>
            <a:r>
              <a:rPr lang="zh-CN" altLang="en-US" sz="1800" dirty="0"/>
              <a:t>词性标注好的单词。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zh-CN" altLang="en-US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800" dirty="0"/>
              <a:t>但是很明显，一个句子中，前一个单词其实对于当前单词的词性预测是有很大影响的，比如预测苹果的时候，由于前面的吃是一个动词，那么很显然苹果作为名词的概率就会远大于动词的概率，因为动词后面接名词很常见，而动词后面接动词很少见。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zh-CN" altLang="en-US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800" dirty="0"/>
              <a:t>所以为了解决一些这样类似的问题，能够更好的处理序列的信息，</a:t>
            </a:r>
            <a:r>
              <a:rPr lang="en-US" altLang="zh-CN" sz="1800" dirty="0"/>
              <a:t>RNN</a:t>
            </a:r>
            <a:r>
              <a:rPr lang="zh-CN" altLang="en-US" sz="1800" dirty="0"/>
              <a:t>就诞生了。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15B7E53-6224-460E-9D15-405C772F8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400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B14F84F-7E18-4EEB-AFD9-BC0689C0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18" y="403634"/>
            <a:ext cx="5924550" cy="7905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431156D-6AE7-40F2-91AD-4A017F024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18" y="1488207"/>
            <a:ext cx="4295775" cy="6953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66E4545-9379-4A13-ABD7-6B33FF9DB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18" y="2552945"/>
            <a:ext cx="6048375" cy="8096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6564B9-38FD-4792-B4DB-0B6996222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818" y="3617388"/>
            <a:ext cx="3695700" cy="9429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3D37495-40DF-4980-98B0-E9106E6C0400}"/>
              </a:ext>
            </a:extLst>
          </p:cNvPr>
          <p:cNvSpPr txBox="1"/>
          <p:nvPr/>
        </p:nvSpPr>
        <p:spPr>
          <a:xfrm>
            <a:off x="7182341" y="263951"/>
            <a:ext cx="4656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简化公式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FDB545-0384-432A-AB6F-F2DA3C139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522" y="1191851"/>
            <a:ext cx="3079519" cy="8940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15B7446-CBA3-43F2-9FDC-54748FBE6F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4522" y="2596302"/>
            <a:ext cx="3195490" cy="11752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D4509CD0-2B08-4829-8EA9-05C23242D1FC}"/>
                  </a:ext>
                </a:extLst>
              </p14:cNvPr>
              <p14:cNvContentPartPr/>
              <p14:nvPr/>
            </p14:nvContentPartPr>
            <p14:xfrm>
              <a:off x="1447920" y="1009800"/>
              <a:ext cx="5397840" cy="99720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D4509CD0-2B08-4829-8EA9-05C23242D1F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8560" y="1000440"/>
                <a:ext cx="5416560" cy="10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9FB5DDA1-5CA7-4279-9548-74C012D1AE7A}"/>
                  </a:ext>
                </a:extLst>
              </p14:cNvPr>
              <p14:cNvContentPartPr/>
              <p14:nvPr/>
            </p14:nvContentPartPr>
            <p14:xfrm>
              <a:off x="6076800" y="1460520"/>
              <a:ext cx="5779080" cy="237528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9FB5DDA1-5CA7-4279-9548-74C012D1AE7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7440" y="1451160"/>
                <a:ext cx="5797800" cy="2394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D60F8E78-A74E-412F-9821-8D4DB7C7646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9017" r="1649" b="8287"/>
          <a:stretch/>
        </p:blipFill>
        <p:spPr>
          <a:xfrm>
            <a:off x="4529137" y="4509149"/>
            <a:ext cx="6679333" cy="1339051"/>
          </a:xfrm>
          <a:prstGeom prst="rect">
            <a:avLst/>
          </a:prstGeom>
        </p:spPr>
      </p:pic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24ECB311-A472-4D17-BB84-F72AC7921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90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4AE4A4F-3401-4767-9832-59F3D509CA9B}"/>
              </a:ext>
            </a:extLst>
          </p:cNvPr>
          <p:cNvSpPr txBox="1"/>
          <p:nvPr/>
        </p:nvSpPr>
        <p:spPr>
          <a:xfrm>
            <a:off x="405353" y="329938"/>
            <a:ext cx="4298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完整的前向传播示意图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038C33-FA91-4CA7-96E2-D8B28A962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150"/>
            <a:ext cx="11927952" cy="433064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735148-F739-41E0-83BE-439E9879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918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B39BD31-095D-4508-85B4-A652E6E0A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34" y="949162"/>
            <a:ext cx="10504602" cy="59088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D616A55-3D55-4C68-B369-8FB0EC998D0E}"/>
              </a:ext>
            </a:extLst>
          </p:cNvPr>
          <p:cNvSpPr txBox="1"/>
          <p:nvPr/>
        </p:nvSpPr>
        <p:spPr>
          <a:xfrm>
            <a:off x="791852" y="226243"/>
            <a:ext cx="299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7.</a:t>
            </a:r>
            <a:r>
              <a:rPr lang="zh-CN" altLang="en-US" sz="2800" dirty="0"/>
              <a:t>反向传播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2956DC-2489-4858-A245-C03F4A049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744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8E7534-AA55-4687-BBDC-4C61965E9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" t="13577" r="2899" b="11665"/>
          <a:stretch/>
        </p:blipFill>
        <p:spPr>
          <a:xfrm>
            <a:off x="273377" y="904973"/>
            <a:ext cx="10850252" cy="165911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16311CA-1C20-451A-B37A-644EBF649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77" y="1483002"/>
            <a:ext cx="11277600" cy="21621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AB2E4C3-8DEE-49A7-ABD2-D59118613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77" y="2100214"/>
            <a:ext cx="11382375" cy="3581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9C9857-1F7B-4E4B-A0F7-1C0E4CE62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52" y="2660276"/>
            <a:ext cx="11220450" cy="363855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BD723E-D840-4D8C-82BE-6086C6F55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29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D70C0EF-E72F-42A9-960A-BD037291FB52}"/>
              </a:ext>
            </a:extLst>
          </p:cNvPr>
          <p:cNvSpPr txBox="1"/>
          <p:nvPr/>
        </p:nvSpPr>
        <p:spPr>
          <a:xfrm>
            <a:off x="216817" y="172024"/>
            <a:ext cx="3026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损失函数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F40C3C-53D2-457B-9F99-ECC39AFB9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70" y="936985"/>
            <a:ext cx="6867525" cy="647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3EE7B54-A966-4B0A-9C63-46E24C979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7" y="1749997"/>
            <a:ext cx="3914775" cy="11144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8711B22-5DC9-4218-8255-4FF7E2437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70" y="2851522"/>
            <a:ext cx="9112381" cy="38344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AF2B4A-57DF-460E-8741-15788D48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62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71187F-118B-474C-9042-E0353E95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942975"/>
            <a:ext cx="11811000" cy="497205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4B5E011-0FFE-4B9A-841E-F6C489F62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833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E191A19-86FA-42FB-A960-BDCDCFEC12FA}"/>
              </a:ext>
            </a:extLst>
          </p:cNvPr>
          <p:cNvGrpSpPr/>
          <p:nvPr/>
        </p:nvGrpSpPr>
        <p:grpSpPr>
          <a:xfrm>
            <a:off x="150828" y="149748"/>
            <a:ext cx="5608949" cy="1358541"/>
            <a:chOff x="150828" y="149748"/>
            <a:chExt cx="6448425" cy="1604915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781FBF3-3CE5-49B5-9CE5-E7C8296A5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828" y="149748"/>
              <a:ext cx="6448425" cy="867268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4026200-629D-4FB1-BEC9-2D89BBD810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95" b="-1"/>
            <a:stretch/>
          </p:blipFill>
          <p:spPr>
            <a:xfrm>
              <a:off x="150828" y="1017016"/>
              <a:ext cx="4810125" cy="737647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12DB2F4-24A2-443B-99F1-02F1568AE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28" y="1696826"/>
            <a:ext cx="4930219" cy="30576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A22189-3BC1-4D3E-ABCF-34806808B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72897"/>
            <a:ext cx="2812330" cy="111411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F5F8E6C-A8A5-4348-AFD9-0BB5522E14CD}"/>
              </a:ext>
            </a:extLst>
          </p:cNvPr>
          <p:cNvSpPr txBox="1"/>
          <p:nvPr/>
        </p:nvSpPr>
        <p:spPr>
          <a:xfrm>
            <a:off x="5995446" y="226243"/>
            <a:ext cx="448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假定时间序列只有三段，没有激活函数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9B01A9-35F6-459A-A175-4293FE028CF7}"/>
              </a:ext>
            </a:extLst>
          </p:cNvPr>
          <p:cNvSpPr/>
          <p:nvPr/>
        </p:nvSpPr>
        <p:spPr>
          <a:xfrm>
            <a:off x="5995446" y="2131971"/>
            <a:ext cx="3116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假设在</a:t>
            </a:r>
            <a:r>
              <a:rPr lang="en-US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t=3</a:t>
            </a: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时刻，损失函数为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CAEE544-4F34-4150-B943-71E17EF13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1991" y="2002312"/>
            <a:ext cx="2028825" cy="62865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E0D839B-9836-44F0-8794-B28590039CB7}"/>
              </a:ext>
            </a:extLst>
          </p:cNvPr>
          <p:cNvSpPr/>
          <p:nvPr/>
        </p:nvSpPr>
        <p:spPr>
          <a:xfrm>
            <a:off x="5995446" y="27770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则对于一次训练任务的损失函数</a:t>
            </a:r>
            <a:endParaRPr lang="en-US" altLang="zh-CN" dirty="0"/>
          </a:p>
          <a:p>
            <a:r>
              <a:rPr lang="zh-CN" altLang="en-US" dirty="0"/>
              <a:t>即每一时刻损失值的累加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2C9BD5D-3FAF-4558-96EC-2670FD5DAA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6964" y="2619778"/>
            <a:ext cx="1323975" cy="8286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EA1E780-A922-4BC5-BE0C-B3D67A1FDBC8}"/>
              </a:ext>
            </a:extLst>
          </p:cNvPr>
          <p:cNvSpPr txBox="1"/>
          <p:nvPr/>
        </p:nvSpPr>
        <p:spPr>
          <a:xfrm>
            <a:off x="5995446" y="3699182"/>
            <a:ext cx="5706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反向传播就是对</a:t>
            </a:r>
            <a:r>
              <a:rPr lang="en-US" altLang="zh-CN" dirty="0"/>
              <a:t>RNN</a:t>
            </a:r>
            <a:r>
              <a:rPr lang="zh-CN" altLang="en-US" dirty="0"/>
              <a:t>的参数求偏导，并不断的调整他们使</a:t>
            </a:r>
            <a:r>
              <a:rPr lang="en-US" altLang="zh-CN" dirty="0"/>
              <a:t>L</a:t>
            </a:r>
            <a:r>
              <a:rPr lang="zh-CN" altLang="en-US" dirty="0"/>
              <a:t>达到最小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C2C546D-17EC-4538-8437-1DC2C38EEC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2421" y="4295868"/>
            <a:ext cx="7439025" cy="2543175"/>
          </a:xfrm>
          <a:prstGeom prst="rect">
            <a:avLst/>
          </a:prstGeom>
        </p:spPr>
      </p:pic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F5D34099-451B-446D-A744-0BD8EE18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331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1D05CC4-9DEF-4F75-98CA-D1A5F01B1BB4}"/>
              </a:ext>
            </a:extLst>
          </p:cNvPr>
          <p:cNvSpPr/>
          <p:nvPr/>
        </p:nvSpPr>
        <p:spPr>
          <a:xfrm>
            <a:off x="182252" y="387294"/>
            <a:ext cx="116389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可以看出对于 </a:t>
            </a:r>
            <a:r>
              <a:rPr lang="en-US" altLang="zh-CN" dirty="0"/>
              <a:t>W</a:t>
            </a:r>
            <a:r>
              <a:rPr lang="en-US" altLang="zh-CN" sz="1200" dirty="0"/>
              <a:t>y</a:t>
            </a:r>
            <a:r>
              <a:rPr lang="zh-CN" altLang="en-US" dirty="0"/>
              <a:t>求偏导并没有长期依赖，但是对于 </a:t>
            </a:r>
            <a:r>
              <a:rPr lang="en-US" altLang="zh-CN" dirty="0"/>
              <a:t>W</a:t>
            </a:r>
            <a:r>
              <a:rPr lang="en-US" altLang="zh-CN" sz="1400" dirty="0"/>
              <a:t>ax</a:t>
            </a:r>
            <a:r>
              <a:rPr lang="zh-CN" altLang="en-US" dirty="0"/>
              <a:t>、</a:t>
            </a:r>
            <a:r>
              <a:rPr lang="en-US" altLang="zh-CN" dirty="0"/>
              <a:t>W</a:t>
            </a:r>
            <a:r>
              <a:rPr lang="en-US" altLang="zh-CN" sz="1400" dirty="0"/>
              <a:t>aa</a:t>
            </a:r>
            <a:r>
              <a:rPr lang="zh-CN" altLang="en-US" dirty="0"/>
              <a:t>求偏导，会随着时间序列产生长期依赖。因为 </a:t>
            </a:r>
            <a:r>
              <a:rPr lang="en-US" altLang="zh-CN" dirty="0"/>
              <a:t>a&lt;t&gt;</a:t>
            </a:r>
            <a:r>
              <a:rPr lang="zh-CN" altLang="en-US" dirty="0"/>
              <a:t>随着时间序列向前传播，而 </a:t>
            </a:r>
            <a:r>
              <a:rPr lang="en-US" altLang="zh-CN" dirty="0"/>
              <a:t>a&lt;t&gt;</a:t>
            </a:r>
            <a:r>
              <a:rPr lang="zh-CN" altLang="en-US" dirty="0"/>
              <a:t>又是 </a:t>
            </a:r>
            <a:r>
              <a:rPr lang="en-US" altLang="zh-CN" dirty="0"/>
              <a:t>Wax</a:t>
            </a:r>
            <a:r>
              <a:rPr lang="zh-CN" altLang="en-US" dirty="0"/>
              <a:t>、</a:t>
            </a:r>
            <a:r>
              <a:rPr lang="en-US" altLang="zh-CN" dirty="0"/>
              <a:t>Waa</a:t>
            </a:r>
            <a:r>
              <a:rPr lang="zh-CN" altLang="en-US" dirty="0"/>
              <a:t>的函数。</a:t>
            </a:r>
            <a:endParaRPr lang="en-US" altLang="zh-CN" dirty="0"/>
          </a:p>
          <a:p>
            <a:r>
              <a:rPr lang="zh-CN" altLang="en-US" dirty="0"/>
              <a:t>根据上述求偏导的过程，我们可以得出任意时刻对 </a:t>
            </a:r>
            <a:r>
              <a:rPr lang="en-US" altLang="zh-CN" dirty="0"/>
              <a:t>Wax</a:t>
            </a:r>
            <a:r>
              <a:rPr lang="zh-CN" altLang="en-US" dirty="0"/>
              <a:t>、</a:t>
            </a:r>
            <a:r>
              <a:rPr lang="en-US" altLang="zh-CN" dirty="0"/>
              <a:t>Waa</a:t>
            </a:r>
            <a:r>
              <a:rPr lang="zh-CN" altLang="en-US" dirty="0"/>
              <a:t>求偏导的公式：</a:t>
            </a:r>
            <a:endParaRPr lang="en-US" altLang="zh-CN" dirty="0"/>
          </a:p>
          <a:p>
            <a:r>
              <a:rPr lang="zh-CN" altLang="en-US" dirty="0"/>
              <a:t>对</a:t>
            </a:r>
            <a:r>
              <a:rPr lang="en-US" altLang="zh-CN" dirty="0"/>
              <a:t>Waa</a:t>
            </a:r>
            <a:r>
              <a:rPr lang="zh-CN" altLang="en-US" dirty="0"/>
              <a:t>求偏导同上</a:t>
            </a:r>
            <a:endParaRPr lang="en-US" altLang="zh-CN" dirty="0"/>
          </a:p>
          <a:p>
            <a:r>
              <a:rPr lang="zh-CN" altLang="en-US" dirty="0"/>
              <a:t>如果加上激活函数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7AD2A29-B641-43B2-9A8A-43AB363A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137" y="848959"/>
            <a:ext cx="3648075" cy="7334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5D7E80E-3B52-4FFA-8C6A-99F1A7F89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786" y="1455852"/>
            <a:ext cx="5638800" cy="571500"/>
          </a:xfrm>
          <a:prstGeom prst="rect">
            <a:avLst/>
          </a:prstGeom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318E91D-D2F8-44F9-8C56-69B620CF2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77" y="1864622"/>
            <a:ext cx="3001553" cy="280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B12DF8C-7EFF-49AD-B4A3-49F3FE195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459" y="2044049"/>
            <a:ext cx="7058025" cy="4191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480405D-D720-45D5-8761-720A06198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7461" y="2533935"/>
            <a:ext cx="1228725" cy="56197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CFE770F-CAC2-4C55-9338-A1B22801E93F}"/>
              </a:ext>
            </a:extLst>
          </p:cNvPr>
          <p:cNvSpPr txBox="1"/>
          <p:nvPr/>
        </p:nvSpPr>
        <p:spPr>
          <a:xfrm>
            <a:off x="5213023" y="2630256"/>
            <a:ext cx="493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就会不断趋近于</a:t>
            </a:r>
            <a:r>
              <a:rPr lang="en-US" altLang="zh-CN" dirty="0"/>
              <a:t>0.</a:t>
            </a:r>
            <a:r>
              <a:rPr lang="zh-CN" altLang="en-US" dirty="0"/>
              <a:t>就会造成梯度消失</a:t>
            </a: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CA95F6E4-A786-47AD-AF40-CD0FB90E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061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F60954D-4802-4A45-9871-44413797A48F}"/>
              </a:ext>
            </a:extLst>
          </p:cNvPr>
          <p:cNvSpPr txBox="1"/>
          <p:nvPr/>
        </p:nvSpPr>
        <p:spPr>
          <a:xfrm>
            <a:off x="339365" y="226243"/>
            <a:ext cx="3695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8.GRU</a:t>
            </a:r>
            <a:endParaRPr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4533412-28BE-4EB5-89B2-8885B357CAC9}"/>
              </a:ext>
            </a:extLst>
          </p:cNvPr>
          <p:cNvSpPr txBox="1"/>
          <p:nvPr/>
        </p:nvSpPr>
        <p:spPr>
          <a:xfrm>
            <a:off x="339365" y="838986"/>
            <a:ext cx="5373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“The cat, which already ate ……, was full.”</a:t>
            </a:r>
          </a:p>
          <a:p>
            <a:r>
              <a:rPr lang="en-US" altLang="zh-CN" sz="2000" b="1" dirty="0"/>
              <a:t>“The cats, which already  ate ……, were full.”</a:t>
            </a:r>
            <a:endParaRPr lang="zh-CN" altLang="en-US" sz="20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8AE88E-A7E5-4C79-9E3A-B24BFA900888}"/>
              </a:ext>
            </a:extLst>
          </p:cNvPr>
          <p:cNvSpPr txBox="1"/>
          <p:nvPr/>
        </p:nvSpPr>
        <p:spPr>
          <a:xfrm>
            <a:off x="2083324" y="226243"/>
            <a:ext cx="310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简化版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CBCAD9-6D51-4E6E-BE49-48292B68B4B6}"/>
              </a:ext>
            </a:extLst>
          </p:cNvPr>
          <p:cNvSpPr txBox="1"/>
          <p:nvPr/>
        </p:nvSpPr>
        <p:spPr>
          <a:xfrm>
            <a:off x="7739406" y="380131"/>
            <a:ext cx="3026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 = memory cell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F740B4-4801-4628-BAE5-6924F52C3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235" y="903351"/>
            <a:ext cx="2328421" cy="7096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2BD7BB-39C4-4CA0-B08C-D061A6DBF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347" y="1613041"/>
            <a:ext cx="5124597" cy="7497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7B2430B-3CD4-4AF3-881B-BCF553D62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346" y="2344967"/>
            <a:ext cx="5124597" cy="7275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D091AE-855A-479A-A12D-BCA8C7E21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365" y="5788057"/>
            <a:ext cx="5517781" cy="95078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844231F-0141-4C80-9D9D-EDC427A14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346" y="3072484"/>
            <a:ext cx="5124597" cy="9574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FDB90C3-E431-422F-B2D6-8E57904BD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250" y="5248550"/>
            <a:ext cx="4683508" cy="61492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E9095CC-CC92-4D31-9E14-AA01F74094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140" y="1870642"/>
            <a:ext cx="5196230" cy="2999267"/>
          </a:xfrm>
          <a:prstGeom prst="rect">
            <a:avLst/>
          </a:prstGeom>
        </p:spPr>
      </p:pic>
      <p:sp>
        <p:nvSpPr>
          <p:cNvPr id="15" name="箭头: 右 14">
            <a:extLst>
              <a:ext uri="{FF2B5EF4-FFF2-40B4-BE49-F238E27FC236}">
                <a16:creationId xmlns:a16="http://schemas.microsoft.com/office/drawing/2014/main" id="{98840A9F-10AC-4267-ACFC-69B83F61E464}"/>
              </a:ext>
            </a:extLst>
          </p:cNvPr>
          <p:cNvSpPr/>
          <p:nvPr/>
        </p:nvSpPr>
        <p:spPr>
          <a:xfrm rot="540637" flipV="1">
            <a:off x="3305897" y="2978378"/>
            <a:ext cx="3457459" cy="177111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9CABD917-B735-42F3-83D4-AD83D1062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28</a:t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00C4622E-6222-43BA-934F-9DFD95808E94}"/>
                  </a:ext>
                </a:extLst>
              </p14:cNvPr>
              <p14:cNvContentPartPr/>
              <p14:nvPr/>
            </p14:nvContentPartPr>
            <p14:xfrm>
              <a:off x="946080" y="711360"/>
              <a:ext cx="4020120" cy="97812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00C4622E-6222-43BA-934F-9DFD95808E9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6720" y="702000"/>
                <a:ext cx="4038840" cy="99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766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31E82EF-BBED-4B62-8A71-486EB76A19D3}"/>
              </a:ext>
            </a:extLst>
          </p:cNvPr>
          <p:cNvSpPr txBox="1"/>
          <p:nvPr/>
        </p:nvSpPr>
        <p:spPr>
          <a:xfrm>
            <a:off x="414779" y="377072"/>
            <a:ext cx="3299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GRU </a:t>
            </a:r>
            <a:r>
              <a:rPr lang="zh-CN" altLang="en-US" sz="2800" dirty="0"/>
              <a:t>完整版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8DADD8-3BAC-4B67-B1F7-BF81D6233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29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E5FACFD-F2CF-4B28-A1E9-2435D9AD3933}"/>
              </a:ext>
            </a:extLst>
          </p:cNvPr>
          <p:cNvGrpSpPr/>
          <p:nvPr/>
        </p:nvGrpSpPr>
        <p:grpSpPr>
          <a:xfrm>
            <a:off x="1054673" y="1457325"/>
            <a:ext cx="7839075" cy="3943350"/>
            <a:chOff x="1054673" y="1457325"/>
            <a:chExt cx="7839075" cy="394335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AA4003F-520F-4F67-AA75-68D79A93B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4673" y="1457325"/>
              <a:ext cx="7839075" cy="394335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89BC299-A96A-44EA-B646-2E122DD43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9419" y="4751355"/>
              <a:ext cx="373929" cy="40957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EDEC9DD-079E-4387-A710-6052CD813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2558" y="4751355"/>
              <a:ext cx="247650" cy="257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7149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51A47-B7AF-4CAC-8AB7-8AD5A915B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6" y="148309"/>
            <a:ext cx="10515600" cy="1325563"/>
          </a:xfrm>
        </p:spPr>
        <p:txBody>
          <a:bodyPr/>
          <a:lstStyle/>
          <a:p>
            <a:r>
              <a:rPr lang="en-US" altLang="zh-CN" dirty="0"/>
              <a:t>2.RNN</a:t>
            </a:r>
            <a:r>
              <a:rPr lang="zh-CN" altLang="en-US" dirty="0"/>
              <a:t>结构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A6C885-451A-41A6-B9B8-9086DEBBD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346468-D5BC-46F0-83F7-79B838398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23" y="2089575"/>
            <a:ext cx="10175123" cy="338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46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C694BA6-454E-41DA-97A2-2B2F6C26FC4B}"/>
              </a:ext>
            </a:extLst>
          </p:cNvPr>
          <p:cNvSpPr txBox="1"/>
          <p:nvPr/>
        </p:nvSpPr>
        <p:spPr>
          <a:xfrm>
            <a:off x="433633" y="311085"/>
            <a:ext cx="4289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9.LSTM</a:t>
            </a:r>
            <a:r>
              <a:rPr lang="zh-CN" altLang="en-US" sz="2800" dirty="0"/>
              <a:t>（长短时记忆网络）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2AA8D5-56B2-480F-8C4D-2D481B1CA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81" y="1075670"/>
            <a:ext cx="5597108" cy="470665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EDBF598C-C749-460E-86B4-8BEFA03DE360}"/>
              </a:ext>
            </a:extLst>
          </p:cNvPr>
          <p:cNvGrpSpPr/>
          <p:nvPr/>
        </p:nvGrpSpPr>
        <p:grpSpPr>
          <a:xfrm>
            <a:off x="6019210" y="1135416"/>
            <a:ext cx="5753100" cy="4258418"/>
            <a:chOff x="6019210" y="1135416"/>
            <a:chExt cx="5753100" cy="425841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E3A310D-5F43-4247-A438-664C88850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9210" y="1669559"/>
              <a:ext cx="5753100" cy="372427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CFD1158-4FB6-4C89-B346-1186F597D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9927" y="1135416"/>
              <a:ext cx="1390060" cy="53414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C237B235-BA3C-4490-9493-F544B122C425}"/>
                  </a:ext>
                </a:extLst>
              </p14:cNvPr>
              <p14:cNvContentPartPr/>
              <p14:nvPr/>
            </p14:nvContentPartPr>
            <p14:xfrm>
              <a:off x="1149480" y="2800440"/>
              <a:ext cx="5067360" cy="213372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C237B235-BA3C-4490-9493-F544B122C4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0120" y="2791080"/>
                <a:ext cx="5086080" cy="21524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D9ECFC2-197C-48C9-9245-88531C93B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332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6C7F0A0-A819-4624-B199-1E0CDDAEEB94}"/>
              </a:ext>
            </a:extLst>
          </p:cNvPr>
          <p:cNvGrpSpPr/>
          <p:nvPr/>
        </p:nvGrpSpPr>
        <p:grpSpPr>
          <a:xfrm>
            <a:off x="78950" y="1069429"/>
            <a:ext cx="5753100" cy="4258418"/>
            <a:chOff x="6019210" y="1135416"/>
            <a:chExt cx="5753100" cy="425841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179FB7F-8C68-4691-9471-4A2D1BD9B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9210" y="1669559"/>
              <a:ext cx="5753100" cy="3724275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735F0A6-8566-4EF8-9780-A4D5B9E02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9927" y="1135416"/>
              <a:ext cx="1390060" cy="534143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301AD71B-8BFB-4DBC-AEB2-ABA27F1D2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713" y="1310325"/>
            <a:ext cx="6387058" cy="40175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788FBFA2-34A4-4498-8D04-88E911119436}"/>
                  </a:ext>
                </a:extLst>
              </p14:cNvPr>
              <p14:cNvContentPartPr/>
              <p14:nvPr/>
            </p14:nvContentPartPr>
            <p14:xfrm>
              <a:off x="4952880" y="2146320"/>
              <a:ext cx="5817240" cy="281340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788FBFA2-34A4-4498-8D04-88E9111194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43520" y="2136960"/>
                <a:ext cx="5835960" cy="283212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2F43A88-5C7C-41E7-B6EF-BF6AC4C25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157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86C15D-FCBD-4D50-8A84-60E5DDE6C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710"/>
            <a:ext cx="12192000" cy="27272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34CC9A8-AEE7-449F-B72B-3AFD2FD67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58"/>
            <a:ext cx="12192000" cy="265568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516C4A-D432-4A84-BAF7-9E929F02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03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860A07E-A62F-4918-9B95-F6F8F3EA30AF}"/>
              </a:ext>
            </a:extLst>
          </p:cNvPr>
          <p:cNvSpPr txBox="1"/>
          <p:nvPr/>
        </p:nvSpPr>
        <p:spPr>
          <a:xfrm>
            <a:off x="245097" y="197963"/>
            <a:ext cx="3308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GRU</a:t>
            </a:r>
            <a:r>
              <a:rPr lang="zh-CN" altLang="en-US" sz="3200" dirty="0"/>
              <a:t>和</a:t>
            </a:r>
            <a:r>
              <a:rPr lang="en-US" altLang="zh-CN" sz="3200" dirty="0"/>
              <a:t>LSTM</a:t>
            </a:r>
            <a:endParaRPr lang="zh-CN" altLang="en-US" sz="32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4698A53-5336-4ADB-8177-6F9AD146E13A}"/>
              </a:ext>
            </a:extLst>
          </p:cNvPr>
          <p:cNvSpPr/>
          <p:nvPr/>
        </p:nvSpPr>
        <p:spPr>
          <a:xfrm>
            <a:off x="1068371" y="1938624"/>
            <a:ext cx="97630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GRU</a:t>
            </a:r>
            <a:r>
              <a:rPr lang="zh-CN" altLang="en-US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输入输出的结构与普通的</a:t>
            </a:r>
            <a:r>
              <a:rPr lang="en-US" altLang="zh-CN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相似，其中的内部思想与</a:t>
            </a:r>
            <a:r>
              <a:rPr lang="en-US" altLang="zh-CN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相似。</a:t>
            </a:r>
          </a:p>
          <a:p>
            <a:endParaRPr lang="en-US" altLang="zh-CN" sz="20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相比，</a:t>
            </a:r>
            <a:r>
              <a:rPr lang="en-US" altLang="zh-CN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GRU</a:t>
            </a:r>
            <a:r>
              <a:rPr lang="zh-CN" altLang="en-US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内部少了一个”门控“，参数比</a:t>
            </a:r>
            <a:r>
              <a:rPr lang="en-US" altLang="zh-CN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少，但是却也能够达到与</a:t>
            </a:r>
            <a:r>
              <a:rPr lang="en-US" altLang="zh-CN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相当的功能。考虑到硬件的</a:t>
            </a:r>
            <a:r>
              <a:rPr lang="zh-CN" altLang="en-US" sz="20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计算能力</a:t>
            </a:r>
            <a:r>
              <a:rPr lang="zh-CN" altLang="en-US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时间成本</a:t>
            </a:r>
            <a:r>
              <a:rPr lang="zh-CN" altLang="en-US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，应使用</a:t>
            </a:r>
            <a:r>
              <a:rPr lang="en-US" altLang="zh-CN" sz="20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GRU</a:t>
            </a:r>
            <a:endParaRPr lang="zh-CN" altLang="en-US" sz="2000" b="0" i="0" dirty="0">
              <a:solidFill>
                <a:srgbClr val="1A1A1A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123E5B-7C61-495A-A75C-41A97C1BE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385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1109D99-2D84-417B-9088-8AD100A5D099}"/>
              </a:ext>
            </a:extLst>
          </p:cNvPr>
          <p:cNvSpPr txBox="1"/>
          <p:nvPr/>
        </p:nvSpPr>
        <p:spPr>
          <a:xfrm>
            <a:off x="395926" y="292230"/>
            <a:ext cx="2875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10.Bi-RNN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718447-F682-465C-975B-1DCBE3414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1214437"/>
            <a:ext cx="11306175" cy="442912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2769AD-CD97-4BC8-9A7A-91B909AA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459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B71FE2-C809-4240-8D14-CCBD90E05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438275"/>
            <a:ext cx="10020300" cy="39814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BD3E6CE-B185-4F68-9C20-F33F47473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142" y="1700212"/>
            <a:ext cx="9420225" cy="345757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9EE602-6E99-48C8-8E5F-A03BE246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94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67E439-A885-44F9-9C3E-285D0B4B8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88"/>
          <a:stretch/>
        </p:blipFill>
        <p:spPr>
          <a:xfrm>
            <a:off x="371032" y="772997"/>
            <a:ext cx="10620375" cy="39209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B28BAF7-6AE5-4C73-9EFE-C9EE6355B89D}"/>
                  </a:ext>
                </a:extLst>
              </p14:cNvPr>
              <p14:cNvContentPartPr/>
              <p14:nvPr/>
            </p14:nvContentPartPr>
            <p14:xfrm>
              <a:off x="1238400" y="1320840"/>
              <a:ext cx="8757000" cy="33721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B28BAF7-6AE5-4C73-9EFE-C9EE6355B8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9040" y="1311480"/>
                <a:ext cx="8775720" cy="33908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87B2D4-C1C8-4716-A946-AB5D27496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710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0CF18-2847-415E-B24A-976FB8240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3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3.RNN</a:t>
            </a:r>
            <a:r>
              <a:rPr lang="zh-CN" altLang="en-US" sz="2800" dirty="0"/>
              <a:t>应用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BC98915-A434-42AE-95D3-457EC98BB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61" r="6450"/>
          <a:stretch/>
        </p:blipFill>
        <p:spPr>
          <a:xfrm>
            <a:off x="1225485" y="892371"/>
            <a:ext cx="9502218" cy="542358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B4DA85-6EAD-473E-BA14-7C2A56974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670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0030E3-4686-48E8-9935-2CE411613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9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4.</a:t>
            </a:r>
            <a:r>
              <a:rPr lang="zh-CN" altLang="en-US" sz="2800" dirty="0"/>
              <a:t>定义符号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ECECD9-6DB9-4DE6-9F38-BD2767BC7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X</a:t>
            </a:r>
            <a:r>
              <a:rPr lang="zh-CN" altLang="en-US" dirty="0"/>
              <a:t>：</a:t>
            </a:r>
            <a:r>
              <a:rPr lang="en-US" altLang="zh-CN" dirty="0"/>
              <a:t>Harry Potter and Hermione Granger invented a new spell.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C2F175-3C4C-4D67-AD7B-0578949C6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55895"/>
            <a:ext cx="9596487" cy="10731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CFDB4D-6ED4-47B3-AD30-8A93ECBC0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53"/>
          <a:stretch/>
        </p:blipFill>
        <p:spPr>
          <a:xfrm>
            <a:off x="1734532" y="1163450"/>
            <a:ext cx="8870623" cy="662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5ED0BA6-50AF-4C76-88ED-9CABD9640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76" y="3940175"/>
            <a:ext cx="1895475" cy="23717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8C9D619-E3EB-4F1A-A1A4-439CF8533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777" y="4221162"/>
            <a:ext cx="1590675" cy="1809750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C01D9BA6-9541-4159-BC7C-A984A9AA6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B4A2C7F-EFD3-42FF-9142-9F5B95CC9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8064" y="1621862"/>
            <a:ext cx="1541061" cy="6621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B24723D-6D86-4CAD-8C71-37A5CD9F81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5528" y="2833121"/>
            <a:ext cx="1631254" cy="77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92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7F730E-1820-4D03-AA4C-0D59613A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01" y="22372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5.</a:t>
            </a:r>
            <a:r>
              <a:rPr lang="zh-CN" altLang="en-US" sz="2800" dirty="0"/>
              <a:t>词的表示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8EE79C2-D7B6-4011-8DF8-846F4B1C8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701" y="1364161"/>
            <a:ext cx="8943975" cy="1295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D762BA-F366-48D1-BE13-A37C84CA5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01" y="2998509"/>
            <a:ext cx="1924050" cy="304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3E7E11-CCA1-40E6-9BEC-F1E5DA086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404" y="3544477"/>
            <a:ext cx="771525" cy="250203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6C5B7BD-A35D-4C4C-AC08-886F93D10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28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61CD190-0A26-4AA3-AD85-56E629DEF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763" y="518474"/>
            <a:ext cx="10206451" cy="57411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13CAD7C-2F83-4FE0-B16C-5C1A634F3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949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5EEE46-B95A-46D1-A79A-7ACEB4A1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" y="34627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6.</a:t>
            </a:r>
            <a:r>
              <a:rPr lang="zh-CN" altLang="en-US" sz="2800" dirty="0"/>
              <a:t>循环神经网络（</a:t>
            </a:r>
            <a:r>
              <a:rPr lang="en-US" altLang="zh-CN" sz="2800" dirty="0"/>
              <a:t>Recurrent Neural Network</a:t>
            </a:r>
            <a:r>
              <a:rPr lang="zh-CN" altLang="en-US" sz="2800" dirty="0"/>
              <a:t>）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F4EE03F-E974-48DE-9299-E2DEE1209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1494"/>
            <a:ext cx="10515600" cy="35454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6199BA8-A2BC-4AC1-8EEC-3C56B587FD5C}"/>
              </a:ext>
            </a:extLst>
          </p:cNvPr>
          <p:cNvSpPr txBox="1"/>
          <p:nvPr/>
        </p:nvSpPr>
        <p:spPr>
          <a:xfrm>
            <a:off x="838200" y="5580668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传统的神经网络无法学习到不同位置上的特征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7AB0C5F-601E-4D91-A0C0-709DAB662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764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83520-A9FB-452E-B1BC-E95FF7A4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44A88FF-A3F6-4CC2-B130-924A1A315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4008"/>
            <a:ext cx="1571625" cy="39814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6F3974-EF9B-452B-8746-16B5E327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900" y="1954008"/>
            <a:ext cx="1390650" cy="3981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3E2FAF-87F1-4482-A39B-C6882FB4B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825" y="3653279"/>
            <a:ext cx="1030075" cy="381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903362-FF19-4944-833F-45B6E69CF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8149" y="3136081"/>
            <a:ext cx="733425" cy="5619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794F17-963C-4D31-8A5C-DD18C80B75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49" y="1954007"/>
            <a:ext cx="2028825" cy="38434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CEA408-2572-44B2-8D7B-115CE7D409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7074" y="1954008"/>
            <a:ext cx="3552825" cy="39814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FDEEC2C-7FD6-4730-A0B9-6D18B5B6B5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0512" y="3234179"/>
            <a:ext cx="685800" cy="609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9C20898-81BB-4DE0-9F61-6B6C943FE0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3061" y="3189946"/>
            <a:ext cx="847725" cy="6858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235FD57-0A98-4FA8-9761-D3472C1875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412" y="3300412"/>
            <a:ext cx="1114425" cy="84772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E9A9A58-B207-4D9C-937D-CF8FDDA9D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0AC9-33A5-4AB7-B73C-10EA0F3CC5C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40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1921</TotalTime>
  <Words>1235</Words>
  <Application>Microsoft Office PowerPoint</Application>
  <PresentationFormat>宽屏</PresentationFormat>
  <Paragraphs>117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3" baseType="lpstr">
      <vt:lpstr>-apple-system</vt:lpstr>
      <vt:lpstr>等线</vt:lpstr>
      <vt:lpstr>等线 Light</vt:lpstr>
      <vt:lpstr>Microsoft YaHei</vt:lpstr>
      <vt:lpstr>Microsoft YaHei</vt:lpstr>
      <vt:lpstr>Arial</vt:lpstr>
      <vt:lpstr>Office 主题​​</vt:lpstr>
      <vt:lpstr>1.RNN</vt:lpstr>
      <vt:lpstr>PowerPoint 演示文稿</vt:lpstr>
      <vt:lpstr>2.RNN结构</vt:lpstr>
      <vt:lpstr>3.RNN应用</vt:lpstr>
      <vt:lpstr>4.定义符号</vt:lpstr>
      <vt:lpstr>5.词的表示</vt:lpstr>
      <vt:lpstr>PowerPoint 演示文稿</vt:lpstr>
      <vt:lpstr>6.循环神经网络（Recurrent Neural Network）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mingtao geng</cp:lastModifiedBy>
  <cp:revision>54</cp:revision>
  <dcterms:created xsi:type="dcterms:W3CDTF">2020-04-02T04:13:11Z</dcterms:created>
  <dcterms:modified xsi:type="dcterms:W3CDTF">2020-10-15T07:51:07Z</dcterms:modified>
</cp:coreProperties>
</file>